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3"/>
  </p:notesMasterIdLst>
  <p:handoutMasterIdLst>
    <p:handoutMasterId r:id="rId14"/>
  </p:handoutMasterIdLst>
  <p:sldIdLst>
    <p:sldId id="310" r:id="rId5"/>
    <p:sldId id="309" r:id="rId6"/>
    <p:sldId id="311" r:id="rId7"/>
    <p:sldId id="316" r:id="rId8"/>
    <p:sldId id="317" r:id="rId9"/>
    <p:sldId id="305" r:id="rId10"/>
    <p:sldId id="314" r:id="rId11"/>
    <p:sldId id="31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6A8CF"/>
    <a:srgbClr val="9771AC"/>
    <a:srgbClr val="462DA3"/>
    <a:srgbClr val="F5FAE8"/>
    <a:srgbClr val="47697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44" autoAdjust="0"/>
    <p:restoredTop sz="95394" autoAdjust="0"/>
  </p:normalViewPr>
  <p:slideViewPr>
    <p:cSldViewPr snapToGrid="0">
      <p:cViewPr>
        <p:scale>
          <a:sx n="50" d="100"/>
          <a:sy n="50" d="100"/>
        </p:scale>
        <p:origin x="1224" y="80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0" d="100"/>
        <a:sy n="60" d="100"/>
      </p:scale>
      <p:origin x="0" y="0"/>
    </p:cViewPr>
  </p:sorterViewPr>
  <p:notesViewPr>
    <p:cSldViewPr snapToGrid="0">
      <p:cViewPr varScale="1">
        <p:scale>
          <a:sx n="67" d="100"/>
          <a:sy n="67" d="100"/>
        </p:scale>
        <p:origin x="3120"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AA3114B-0CDD-4419-A4DE-E0C29A2AE1A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FC25048-78D1-4821-8E2B-7A77CCA12F8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252186-C111-43A8-A0F7-F77FFDE4DF82}" type="datetimeFigureOut">
              <a:rPr lang="en-US" smtClean="0"/>
              <a:t>11/17/2024</a:t>
            </a:fld>
            <a:endParaRPr lang="en-US" dirty="0"/>
          </a:p>
        </p:txBody>
      </p:sp>
      <p:sp>
        <p:nvSpPr>
          <p:cNvPr id="4" name="Footer Placeholder 3">
            <a:extLst>
              <a:ext uri="{FF2B5EF4-FFF2-40B4-BE49-F238E27FC236}">
                <a16:creationId xmlns:a16="http://schemas.microsoft.com/office/drawing/2014/main" id="{01924695-047D-4CC8-8801-1AA37457E73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F0F00293-63F6-438D-A9A8-024975FD55F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56CFAD-C154-4C9C-AD01-665A5055065E}" type="slidenum">
              <a:rPr lang="en-US" smtClean="0"/>
              <a:t>‹#›</a:t>
            </a:fld>
            <a:endParaRPr lang="en-US" dirty="0"/>
          </a:p>
        </p:txBody>
      </p:sp>
    </p:spTree>
    <p:extLst>
      <p:ext uri="{BB962C8B-B14F-4D97-AF65-F5344CB8AC3E}">
        <p14:creationId xmlns:p14="http://schemas.microsoft.com/office/powerpoint/2010/main" val="399787910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2BBB5B-F3DE-41D7-B279-483D20E8E363}" type="datetimeFigureOut">
              <a:rPr lang="en-US" smtClean="0"/>
              <a:t>11/17/2024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B62BC0-7DC4-4569-951D-2BB9475345C6}" type="slidenum">
              <a:rPr lang="en-US" smtClean="0"/>
              <a:t>‹#›</a:t>
            </a:fld>
            <a:endParaRPr lang="en-US" dirty="0"/>
          </a:p>
        </p:txBody>
      </p:sp>
    </p:spTree>
    <p:extLst>
      <p:ext uri="{BB962C8B-B14F-4D97-AF65-F5344CB8AC3E}">
        <p14:creationId xmlns:p14="http://schemas.microsoft.com/office/powerpoint/2010/main" val="33446415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solidFill>
          <a:schemeClr val="accent4">
            <a:lumMod val="50000"/>
          </a:schemeClr>
        </a:solidFill>
        <a:effectLst/>
      </p:bgPr>
    </p:bg>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02728A58-8DE2-4B1C-B6CA-F2AED56F4504}"/>
              </a:ext>
            </a:extLst>
          </p:cNvPr>
          <p:cNvSpPr>
            <a:spLocks noGrp="1"/>
          </p:cNvSpPr>
          <p:nvPr>
            <p:ph type="pic" sz="quarter" idx="10" hasCustomPrompt="1"/>
          </p:nvPr>
        </p:nvSpPr>
        <p:spPr>
          <a:xfrm>
            <a:off x="0" y="-2"/>
            <a:ext cx="12192000" cy="6858000"/>
          </a:xfrm>
          <a:prstGeom prst="rect">
            <a:avLst/>
          </a:prstGeo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B69D7CAC-EE78-4BAE-94EA-EBE4BB118115}"/>
              </a:ext>
            </a:extLst>
          </p:cNvPr>
          <p:cNvSpPr>
            <a:spLocks noGrp="1"/>
          </p:cNvSpPr>
          <p:nvPr>
            <p:ph type="title" hasCustomPrompt="1"/>
          </p:nvPr>
        </p:nvSpPr>
        <p:spPr>
          <a:xfrm>
            <a:off x="1199909" y="2335192"/>
            <a:ext cx="9792182" cy="2187616"/>
          </a:xfrm>
          <a:prstGeom prst="rect">
            <a:avLst/>
          </a:prstGeom>
          <a:noFill/>
          <a:ln w="38100">
            <a:solidFill>
              <a:schemeClr val="accent1"/>
            </a:solidFill>
          </a:ln>
        </p:spPr>
        <p:txBody>
          <a:bodyPr lIns="914400" tIns="91440" rIns="914400" anchor="ctr"/>
          <a:lstStyle>
            <a:lvl1pPr algn="ctr">
              <a:defRPr sz="5400" b="1" cap="all" spc="100" baseline="0">
                <a:solidFill>
                  <a:schemeClr val="accent1"/>
                </a:solidFill>
              </a:defRPr>
            </a:lvl1pPr>
          </a:lstStyle>
          <a:p>
            <a:r>
              <a:rPr lang="en-US" dirty="0"/>
              <a:t>Click to add title</a:t>
            </a:r>
          </a:p>
        </p:txBody>
      </p:sp>
    </p:spTree>
    <p:extLst>
      <p:ext uri="{BB962C8B-B14F-4D97-AF65-F5344CB8AC3E}">
        <p14:creationId xmlns:p14="http://schemas.microsoft.com/office/powerpoint/2010/main" val="11483287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Financial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E5E8994-67B0-7A02-C300-3232691564F0}"/>
              </a:ext>
              <a:ext uri="{C183D7F6-B498-43B3-948B-1728B52AA6E4}">
                <adec:decorative xmlns:adec="http://schemas.microsoft.com/office/drawing/2017/decorative" val="1"/>
              </a:ext>
            </a:extLst>
          </p:cNvPr>
          <p:cNvSpPr/>
          <p:nvPr userDrawn="1"/>
        </p:nvSpPr>
        <p:spPr>
          <a:xfrm>
            <a:off x="4532671" y="0"/>
            <a:ext cx="7659329" cy="6858000"/>
          </a:xfrm>
          <a:prstGeom prst="rect">
            <a:avLst/>
          </a:prstGeom>
          <a:solidFill>
            <a:schemeClr val="accent2">
              <a:lumMod val="40000"/>
              <a:lumOff val="60000"/>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DD96D4A-16D3-4C35-A383-2DF039D54CF4}"/>
              </a:ext>
            </a:extLst>
          </p:cNvPr>
          <p:cNvSpPr>
            <a:spLocks noGrp="1"/>
          </p:cNvSpPr>
          <p:nvPr>
            <p:ph type="title" hasCustomPrompt="1"/>
          </p:nvPr>
        </p:nvSpPr>
        <p:spPr>
          <a:xfrm>
            <a:off x="933791" y="787869"/>
            <a:ext cx="2743200" cy="2142144"/>
          </a:xfrm>
          <a:prstGeom prst="rect">
            <a:avLst/>
          </a:prstGeom>
          <a:ln w="28575">
            <a:solidFill>
              <a:schemeClr val="accent2"/>
            </a:solidFill>
          </a:ln>
        </p:spPr>
        <p:txBody>
          <a:bodyPr anchor="ctr"/>
          <a:lstStyle>
            <a:lvl1pPr algn="ctr">
              <a:lnSpc>
                <a:spcPct val="100000"/>
              </a:lnSpc>
              <a:defRPr sz="2400" cap="all" spc="100" baseline="0">
                <a:solidFill>
                  <a:schemeClr val="accent2"/>
                </a:solidFill>
              </a:defRPr>
            </a:lvl1pPr>
          </a:lstStyle>
          <a:p>
            <a:r>
              <a:rPr lang="en-US" dirty="0"/>
              <a:t>Click to add title</a:t>
            </a:r>
          </a:p>
        </p:txBody>
      </p:sp>
      <p:sp>
        <p:nvSpPr>
          <p:cNvPr id="12" name="Text Placeholder 11">
            <a:extLst>
              <a:ext uri="{FF2B5EF4-FFF2-40B4-BE49-F238E27FC236}">
                <a16:creationId xmlns:a16="http://schemas.microsoft.com/office/drawing/2014/main" id="{2EA6B5C4-24E3-C021-071B-DFF6C6CC497B}"/>
              </a:ext>
            </a:extLst>
          </p:cNvPr>
          <p:cNvSpPr>
            <a:spLocks noGrp="1"/>
          </p:cNvSpPr>
          <p:nvPr>
            <p:ph type="body" sz="quarter" idx="16" hasCustomPrompt="1"/>
          </p:nvPr>
        </p:nvSpPr>
        <p:spPr>
          <a:xfrm>
            <a:off x="933449" y="3429000"/>
            <a:ext cx="2920796" cy="2927350"/>
          </a:xfrm>
          <a:prstGeom prst="rect">
            <a:avLst/>
          </a:prstGeom>
        </p:spPr>
        <p:txBody>
          <a:bodyPr/>
          <a:lstStyle>
            <a:lvl1pPr marL="0" indent="0">
              <a:lnSpc>
                <a:spcPct val="125000"/>
              </a:lnSpc>
              <a:spcBef>
                <a:spcPts val="0"/>
              </a:spcBef>
              <a:spcAft>
                <a:spcPts val="600"/>
              </a:spcAft>
              <a:buNone/>
              <a:defRPr sz="1800" spc="100" baseline="0"/>
            </a:lvl1pPr>
            <a:lvl2pPr marL="457200" indent="0">
              <a:lnSpc>
                <a:spcPct val="125000"/>
              </a:lnSpc>
              <a:spcBef>
                <a:spcPts val="0"/>
              </a:spcBef>
              <a:spcAft>
                <a:spcPts val="600"/>
              </a:spcAft>
              <a:buNone/>
              <a:defRPr sz="1600" spc="100" baseline="0"/>
            </a:lvl2pPr>
            <a:lvl3pPr marL="914400" indent="0">
              <a:lnSpc>
                <a:spcPct val="125000"/>
              </a:lnSpc>
              <a:spcBef>
                <a:spcPts val="0"/>
              </a:spcBef>
              <a:spcAft>
                <a:spcPts val="600"/>
              </a:spcAft>
              <a:buNone/>
              <a:defRPr sz="1400" spc="100" baseline="0"/>
            </a:lvl3pPr>
            <a:lvl4pPr marL="1371600" indent="0">
              <a:lnSpc>
                <a:spcPct val="125000"/>
              </a:lnSpc>
              <a:spcBef>
                <a:spcPts val="0"/>
              </a:spcBef>
              <a:spcAft>
                <a:spcPts val="600"/>
              </a:spcAft>
              <a:buNone/>
              <a:defRPr sz="1200" spc="100" baseline="0"/>
            </a:lvl4pPr>
            <a:lvl5pPr marL="1828800" indent="0">
              <a:lnSpc>
                <a:spcPct val="125000"/>
              </a:lnSpc>
              <a:spcBef>
                <a:spcPts val="0"/>
              </a:spcBef>
              <a:spcAft>
                <a:spcPts val="600"/>
              </a:spcAft>
              <a:buNone/>
              <a:defRPr sz="1200" spc="10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a:extLst>
              <a:ext uri="{FF2B5EF4-FFF2-40B4-BE49-F238E27FC236}">
                <a16:creationId xmlns:a16="http://schemas.microsoft.com/office/drawing/2014/main" id="{FF255611-8280-41F3-A5FA-821E144AEAE7}"/>
              </a:ext>
            </a:extLst>
          </p:cNvPr>
          <p:cNvSpPr>
            <a:spLocks noGrp="1"/>
          </p:cNvSpPr>
          <p:nvPr>
            <p:ph sz="quarter" idx="15" hasCustomPrompt="1"/>
          </p:nvPr>
        </p:nvSpPr>
        <p:spPr>
          <a:xfrm>
            <a:off x="5220928" y="787869"/>
            <a:ext cx="6292646" cy="5432263"/>
          </a:xfrm>
          <a:prstGeom prst="rect">
            <a:avLst/>
          </a:prstGeom>
        </p:spPr>
        <p:txBody>
          <a:bodyPr/>
          <a:lstStyle>
            <a:lvl1pPr marL="0" indent="0" algn="ctr">
              <a:buNone/>
              <a:defRPr sz="1800" cap="all" baseline="0">
                <a:solidFill>
                  <a:schemeClr val="tx1"/>
                </a:solidFill>
              </a:defRPr>
            </a:lvl1pPr>
            <a:lvl2pPr marL="457200" indent="0">
              <a:buNone/>
              <a:defRPr sz="1600" cap="all" baseline="0">
                <a:solidFill>
                  <a:schemeClr val="accent5">
                    <a:lumMod val="50000"/>
                  </a:schemeClr>
                </a:solidFill>
              </a:defRPr>
            </a:lvl2pPr>
            <a:lvl3pPr marL="914400" indent="0">
              <a:buNone/>
              <a:defRPr sz="1400" cap="all" baseline="0">
                <a:solidFill>
                  <a:schemeClr val="accent5">
                    <a:lumMod val="50000"/>
                  </a:schemeClr>
                </a:solidFill>
              </a:defRPr>
            </a:lvl3pPr>
            <a:lvl4pPr marL="1371600" indent="0">
              <a:buNone/>
              <a:defRPr sz="1200" cap="all" baseline="0">
                <a:solidFill>
                  <a:schemeClr val="accent5">
                    <a:lumMod val="50000"/>
                  </a:schemeClr>
                </a:solidFill>
              </a:defRPr>
            </a:lvl4pPr>
            <a:lvl5pPr marL="1828800" indent="0">
              <a:buNone/>
              <a:defRPr sz="1200" cap="all" baseline="0">
                <a:solidFill>
                  <a:schemeClr val="accent5">
                    <a:lumMod val="50000"/>
                  </a:schemeClr>
                </a:solidFill>
              </a:defRPr>
            </a:lvl5pPr>
          </a:lstStyle>
          <a:p>
            <a:pPr lvl="0"/>
            <a:r>
              <a:rPr lang="en-US" dirty="0"/>
              <a:t>Click to add content</a:t>
            </a:r>
          </a:p>
        </p:txBody>
      </p:sp>
      <p:sp>
        <p:nvSpPr>
          <p:cNvPr id="3" name="Date Placeholder 2">
            <a:extLst>
              <a:ext uri="{FF2B5EF4-FFF2-40B4-BE49-F238E27FC236}">
                <a16:creationId xmlns:a16="http://schemas.microsoft.com/office/drawing/2014/main" id="{33453DB9-3C4B-4136-96D2-08A7D5AD418F}"/>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81464841-801A-499A-BFD2-9731D2D89C25}"/>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F9C78F9D-CD73-4D53-A871-D6C0B643A68D}"/>
              </a:ext>
            </a:extLst>
          </p:cNvPr>
          <p:cNvSpPr>
            <a:spLocks noGrp="1"/>
          </p:cNvSpPr>
          <p:nvPr>
            <p:ph type="sldNum" sz="quarter" idx="12"/>
          </p:nvPr>
        </p:nvSpPr>
        <p:spPr>
          <a:xfrm>
            <a:off x="8610600" y="6356350"/>
            <a:ext cx="2743200" cy="365125"/>
          </a:xfrm>
          <a:prstGeom prst="rect">
            <a:avLst/>
          </a:prstGeom>
        </p:spPr>
        <p:txBody>
          <a:bodyPr/>
          <a:lstStyle>
            <a:lvl1pPr>
              <a:defRPr>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378806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Our Competi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41225E-57F6-4605-A684-F9B30F1F664E}"/>
              </a:ext>
            </a:extLst>
          </p:cNvPr>
          <p:cNvSpPr>
            <a:spLocks noGrp="1"/>
          </p:cNvSpPr>
          <p:nvPr>
            <p:ph type="title" hasCustomPrompt="1"/>
          </p:nvPr>
        </p:nvSpPr>
        <p:spPr>
          <a:xfrm>
            <a:off x="-10559" y="1"/>
            <a:ext cx="4952999" cy="2182482"/>
          </a:xfrm>
          <a:prstGeom prst="rect">
            <a:avLst/>
          </a:prstGeom>
          <a:solidFill>
            <a:schemeClr val="accent2">
              <a:alpha val="92000"/>
            </a:schemeClr>
          </a:solidFill>
        </p:spPr>
        <p:txBody>
          <a:bodyPr lIns="731520" rIns="731520" anchor="ctr"/>
          <a:lstStyle>
            <a:lvl1pPr algn="ctr">
              <a:defRPr sz="2400" cap="all" spc="100" baseline="0">
                <a:solidFill>
                  <a:schemeClr val="bg1"/>
                </a:solidFill>
              </a:defRPr>
            </a:lvl1pPr>
          </a:lstStyle>
          <a:p>
            <a:r>
              <a:rPr lang="en-US" dirty="0"/>
              <a:t>Click to add title</a:t>
            </a:r>
          </a:p>
        </p:txBody>
      </p:sp>
      <p:sp>
        <p:nvSpPr>
          <p:cNvPr id="7" name="Picture Placeholder 8">
            <a:extLst>
              <a:ext uri="{FF2B5EF4-FFF2-40B4-BE49-F238E27FC236}">
                <a16:creationId xmlns:a16="http://schemas.microsoft.com/office/drawing/2014/main" id="{C93927AF-DF09-4CE5-8767-B2ECF0215BF5}"/>
              </a:ext>
            </a:extLst>
          </p:cNvPr>
          <p:cNvSpPr>
            <a:spLocks noGrp="1"/>
          </p:cNvSpPr>
          <p:nvPr>
            <p:ph type="pic" sz="quarter" idx="10" hasCustomPrompt="1"/>
          </p:nvPr>
        </p:nvSpPr>
        <p:spPr>
          <a:xfrm>
            <a:off x="4942932" y="0"/>
            <a:ext cx="7249067" cy="2182483"/>
          </a:xfrm>
          <a:prstGeom prst="rect">
            <a:avLst/>
          </a:prstGeom>
        </p:spPr>
        <p:txBody>
          <a:bodyPr/>
          <a:lstStyle>
            <a:lvl1pPr marL="0" indent="0" algn="ctr">
              <a:buNone/>
              <a:defRPr/>
            </a:lvl1pPr>
          </a:lstStyle>
          <a:p>
            <a:r>
              <a:rPr lang="en-US" dirty="0"/>
              <a:t>Click to add photo</a:t>
            </a:r>
          </a:p>
        </p:txBody>
      </p:sp>
      <p:sp>
        <p:nvSpPr>
          <p:cNvPr id="11" name="Text Placeholder 10">
            <a:extLst>
              <a:ext uri="{FF2B5EF4-FFF2-40B4-BE49-F238E27FC236}">
                <a16:creationId xmlns:a16="http://schemas.microsoft.com/office/drawing/2014/main" id="{FE8D114B-8AAB-41D6-AFCF-750066A65291}"/>
              </a:ext>
            </a:extLst>
          </p:cNvPr>
          <p:cNvSpPr>
            <a:spLocks noGrp="1"/>
          </p:cNvSpPr>
          <p:nvPr>
            <p:ph type="body" sz="quarter" idx="12" hasCustomPrompt="1"/>
          </p:nvPr>
        </p:nvSpPr>
        <p:spPr>
          <a:xfrm>
            <a:off x="819728" y="2924355"/>
            <a:ext cx="3769525" cy="3300645"/>
          </a:xfrm>
          <a:prstGeom prst="rect">
            <a:avLst/>
          </a:prstGeom>
        </p:spPr>
        <p:txBody>
          <a:bodyPr anchor="t"/>
          <a:lstStyle>
            <a:lvl1pPr marL="0" indent="0" algn="l">
              <a:lnSpc>
                <a:spcPct val="125000"/>
              </a:lnSpc>
              <a:spcBef>
                <a:spcPts val="0"/>
              </a:spcBef>
              <a:spcAft>
                <a:spcPts val="600"/>
              </a:spcAft>
              <a:buNone/>
              <a:defRPr sz="1800" cap="none" spc="100" baseline="0">
                <a:solidFill>
                  <a:schemeClr val="tx1"/>
                </a:solidFill>
                <a:latin typeface="+mn-lt"/>
              </a:defRPr>
            </a:lvl1pPr>
          </a:lstStyle>
          <a:p>
            <a:pPr lvl="0"/>
            <a:r>
              <a:rPr lang="en-US" dirty="0"/>
              <a:t>Click to add text</a:t>
            </a:r>
          </a:p>
        </p:txBody>
      </p:sp>
      <p:sp>
        <p:nvSpPr>
          <p:cNvPr id="6" name="Content Placeholder 5">
            <a:extLst>
              <a:ext uri="{FF2B5EF4-FFF2-40B4-BE49-F238E27FC236}">
                <a16:creationId xmlns:a16="http://schemas.microsoft.com/office/drawing/2014/main" id="{46E5C19A-AE6A-FEDE-6B3C-9B1701F4C501}"/>
              </a:ext>
            </a:extLst>
          </p:cNvPr>
          <p:cNvSpPr>
            <a:spLocks noGrp="1"/>
          </p:cNvSpPr>
          <p:nvPr>
            <p:ph sz="quarter" idx="13" hasCustomPrompt="1"/>
          </p:nvPr>
        </p:nvSpPr>
        <p:spPr>
          <a:xfrm>
            <a:off x="4933262" y="2932801"/>
            <a:ext cx="6411912" cy="3300851"/>
          </a:xfrm>
          <a:prstGeom prst="rect">
            <a:avLst/>
          </a:prstGeom>
        </p:spPr>
        <p:txBody>
          <a:bodyPr/>
          <a:lstStyle>
            <a:lvl1pPr marL="283464" indent="-283464">
              <a:lnSpc>
                <a:spcPct val="125000"/>
              </a:lnSpc>
              <a:spcBef>
                <a:spcPts val="0"/>
              </a:spcBef>
              <a:spcAft>
                <a:spcPts val="0"/>
              </a:spcAft>
              <a:defRPr sz="1800" spc="100" baseline="0"/>
            </a:lvl1pPr>
            <a:lvl2pPr marL="914400" indent="-283464">
              <a:lnSpc>
                <a:spcPct val="125000"/>
              </a:lnSpc>
              <a:spcBef>
                <a:spcPts val="0"/>
              </a:spcBef>
              <a:spcAft>
                <a:spcPts val="0"/>
              </a:spcAft>
              <a:defRPr sz="1800" spc="100" baseline="0"/>
            </a:lvl2pPr>
            <a:lvl3pPr marL="1371600" indent="-283464">
              <a:lnSpc>
                <a:spcPct val="125000"/>
              </a:lnSpc>
              <a:spcBef>
                <a:spcPts val="0"/>
              </a:spcBef>
              <a:spcAft>
                <a:spcPts val="0"/>
              </a:spcAft>
              <a:defRPr sz="1800" spc="100" baseline="0"/>
            </a:lvl3pPr>
            <a:lvl4pPr marL="1828800" indent="-283464">
              <a:lnSpc>
                <a:spcPct val="125000"/>
              </a:lnSpc>
              <a:spcBef>
                <a:spcPts val="0"/>
              </a:spcBef>
              <a:spcAft>
                <a:spcPts val="0"/>
              </a:spcAft>
              <a:defRPr sz="1800" spc="100" baseline="0"/>
            </a:lvl4pPr>
            <a:lvl5pPr marL="2286000" indent="-283464">
              <a:lnSpc>
                <a:spcPct val="125000"/>
              </a:lnSpc>
              <a:spcBef>
                <a:spcPts val="0"/>
              </a:spcBef>
              <a:spcAft>
                <a:spcPts val="0"/>
              </a:spcAft>
              <a:defRPr sz="1800" spc="10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8751D887-2419-4911-A7CC-9B5A598D71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20XX</a:t>
            </a:r>
          </a:p>
        </p:txBody>
      </p:sp>
      <p:sp>
        <p:nvSpPr>
          <p:cNvPr id="9" name="Footer Placeholder 4">
            <a:extLst>
              <a:ext uri="{FF2B5EF4-FFF2-40B4-BE49-F238E27FC236}">
                <a16:creationId xmlns:a16="http://schemas.microsoft.com/office/drawing/2014/main" id="{B8B214E0-C574-4CE5-8FF0-E0F965A4A06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10" name="Slide Number Placeholder 5">
            <a:extLst>
              <a:ext uri="{FF2B5EF4-FFF2-40B4-BE49-F238E27FC236}">
                <a16:creationId xmlns:a16="http://schemas.microsoft.com/office/drawing/2014/main" id="{6C033920-FB08-49F3-8A75-14E68EF78D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6519510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96722F2-1968-8B82-9382-187D808D9CAE}"/>
              </a:ext>
              <a:ext uri="{C183D7F6-B498-43B3-948B-1728B52AA6E4}">
                <adec:decorative xmlns:adec="http://schemas.microsoft.com/office/drawing/2017/decorative" val="1"/>
              </a:ext>
            </a:extLst>
          </p:cNvPr>
          <p:cNvSpPr/>
          <p:nvPr userDrawn="1"/>
        </p:nvSpPr>
        <p:spPr>
          <a:xfrm>
            <a:off x="0" y="0"/>
            <a:ext cx="12192000" cy="2170545"/>
          </a:xfrm>
          <a:prstGeom prst="rect">
            <a:avLst/>
          </a:pr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itle 9">
            <a:extLst>
              <a:ext uri="{FF2B5EF4-FFF2-40B4-BE49-F238E27FC236}">
                <a16:creationId xmlns:a16="http://schemas.microsoft.com/office/drawing/2014/main" id="{8F6663C8-5425-48D7-9E9D-F2B794222FA5}"/>
              </a:ext>
            </a:extLst>
          </p:cNvPr>
          <p:cNvSpPr>
            <a:spLocks noGrp="1"/>
          </p:cNvSpPr>
          <p:nvPr>
            <p:ph type="title" hasCustomPrompt="1"/>
          </p:nvPr>
        </p:nvSpPr>
        <p:spPr>
          <a:xfrm>
            <a:off x="838200" y="241541"/>
            <a:ext cx="10515600" cy="1215894"/>
          </a:xfrm>
          <a:prstGeom prst="rect">
            <a:avLst/>
          </a:prstGeom>
        </p:spPr>
        <p:txBody>
          <a:bodyPr anchor="b"/>
          <a:lstStyle>
            <a:lvl1pPr algn="ctr">
              <a:defRPr sz="2400" cap="all" spc="100" baseline="0">
                <a:solidFill>
                  <a:schemeClr val="tx2"/>
                </a:solidFill>
              </a:defRPr>
            </a:lvl1pPr>
          </a:lstStyle>
          <a:p>
            <a:r>
              <a:rPr lang="en-US" dirty="0"/>
              <a:t>CLICK TO add title</a:t>
            </a:r>
          </a:p>
        </p:txBody>
      </p:sp>
      <p:sp>
        <p:nvSpPr>
          <p:cNvPr id="30" name="Content Placeholder 29">
            <a:extLst>
              <a:ext uri="{FF2B5EF4-FFF2-40B4-BE49-F238E27FC236}">
                <a16:creationId xmlns:a16="http://schemas.microsoft.com/office/drawing/2014/main" id="{E7176063-74EF-4FC1-A687-2F5900412F55}"/>
              </a:ext>
            </a:extLst>
          </p:cNvPr>
          <p:cNvSpPr>
            <a:spLocks noGrp="1"/>
          </p:cNvSpPr>
          <p:nvPr>
            <p:ph sz="quarter" idx="35" hasCustomPrompt="1"/>
          </p:nvPr>
        </p:nvSpPr>
        <p:spPr>
          <a:xfrm>
            <a:off x="859468" y="2674190"/>
            <a:ext cx="10494331" cy="3605840"/>
          </a:xfrm>
          <a:prstGeom prst="rect">
            <a:avLst/>
          </a:prstGeom>
        </p:spPr>
        <p:txBody>
          <a:bodyPr/>
          <a:lstStyle>
            <a:lvl1pPr marL="0" indent="0">
              <a:buNone/>
              <a:defRPr sz="14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39058ECB-2935-45B1-80F1-ED38302C2759}"/>
              </a:ext>
            </a:extLst>
          </p:cNvPr>
          <p:cNvSpPr>
            <a:spLocks noGrp="1"/>
          </p:cNvSpPr>
          <p:nvPr>
            <p:ph type="dt" sz="half" idx="10"/>
          </p:nvPr>
        </p:nvSpPr>
        <p:spPr>
          <a:xfrm>
            <a:off x="838200" y="6356350"/>
            <a:ext cx="2743200" cy="365125"/>
          </a:xfrm>
          <a:prstGeom prst="rect">
            <a:avLst/>
          </a:prstGeom>
        </p:spPr>
        <p:txBody>
          <a:bodyPr/>
          <a:lstStyle/>
          <a:p>
            <a:r>
              <a:rPr lang="en-US" dirty="0"/>
              <a:t>20XX</a:t>
            </a:r>
          </a:p>
        </p:txBody>
      </p:sp>
      <p:sp>
        <p:nvSpPr>
          <p:cNvPr id="4" name="Footer Placeholder 3">
            <a:extLst>
              <a:ext uri="{FF2B5EF4-FFF2-40B4-BE49-F238E27FC236}">
                <a16:creationId xmlns:a16="http://schemas.microsoft.com/office/drawing/2014/main" id="{B8FC42CC-A62B-40E8-907A-F15D7C216F8A}"/>
              </a:ext>
            </a:extLst>
          </p:cNvPr>
          <p:cNvSpPr>
            <a:spLocks noGrp="1"/>
          </p:cNvSpPr>
          <p:nvPr>
            <p:ph type="ftr" sz="quarter" idx="11"/>
          </p:nvPr>
        </p:nvSpPr>
        <p:spPr>
          <a:xfrm>
            <a:off x="4038600" y="6356350"/>
            <a:ext cx="4114800" cy="365125"/>
          </a:xfrm>
          <a:prstGeom prst="rect">
            <a:avLst/>
          </a:prstGeom>
        </p:spPr>
        <p:txBody>
          <a:bodyPr/>
          <a:lstStyle/>
          <a:p>
            <a:r>
              <a:rPr lang="en-US" dirty="0"/>
              <a:t>Pitch deck</a:t>
            </a:r>
          </a:p>
        </p:txBody>
      </p:sp>
      <p:sp>
        <p:nvSpPr>
          <p:cNvPr id="5" name="Slide Number Placeholder 4">
            <a:extLst>
              <a:ext uri="{FF2B5EF4-FFF2-40B4-BE49-F238E27FC236}">
                <a16:creationId xmlns:a16="http://schemas.microsoft.com/office/drawing/2014/main" id="{333E0735-85DE-48C3-8FE9-0754F9ABD6C1}"/>
              </a:ext>
            </a:extLst>
          </p:cNvPr>
          <p:cNvSpPr>
            <a:spLocks noGrp="1"/>
          </p:cNvSpPr>
          <p:nvPr>
            <p:ph type="sldNum" sz="quarter" idx="12"/>
          </p:nvPr>
        </p:nvSpPr>
        <p:spPr>
          <a:xfrm>
            <a:off x="8610600" y="6356350"/>
            <a:ext cx="2743200" cy="365125"/>
          </a:xfrm>
          <a:prstGeom prst="rect">
            <a:avLst/>
          </a:prstGeom>
        </p:spPr>
        <p:txBody>
          <a:body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781160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accent5">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06EC1-D867-4113-B1E4-72ADCC4B1586}"/>
              </a:ext>
            </a:extLst>
          </p:cNvPr>
          <p:cNvSpPr>
            <a:spLocks noGrp="1"/>
          </p:cNvSpPr>
          <p:nvPr>
            <p:ph type="title" hasCustomPrompt="1"/>
          </p:nvPr>
        </p:nvSpPr>
        <p:spPr>
          <a:xfrm>
            <a:off x="1130061" y="1541398"/>
            <a:ext cx="4442603" cy="2124827"/>
          </a:xfrm>
          <a:prstGeom prst="rect">
            <a:avLst/>
          </a:prstGeom>
          <a:noFill/>
          <a:ln w="28575">
            <a:solidFill>
              <a:schemeClr val="tx1"/>
            </a:solidFill>
          </a:ln>
        </p:spPr>
        <p:txBody>
          <a:bodyPr anchor="ctr"/>
          <a:lstStyle>
            <a:lvl1pPr algn="ctr">
              <a:defRPr sz="2400" cap="all" spc="100" baseline="0">
                <a:solidFill>
                  <a:schemeClr val="tx1"/>
                </a:solidFill>
              </a:defRPr>
            </a:lvl1pPr>
          </a:lstStyle>
          <a:p>
            <a:r>
              <a:rPr lang="en-US" dirty="0"/>
              <a:t>Add title</a:t>
            </a:r>
          </a:p>
        </p:txBody>
      </p:sp>
      <p:sp>
        <p:nvSpPr>
          <p:cNvPr id="38" name="Text Placeholder 10">
            <a:extLst>
              <a:ext uri="{FF2B5EF4-FFF2-40B4-BE49-F238E27FC236}">
                <a16:creationId xmlns:a16="http://schemas.microsoft.com/office/drawing/2014/main" id="{34C23C4D-3C16-4A17-BF8A-A9C4E2F013E3}"/>
              </a:ext>
            </a:extLst>
          </p:cNvPr>
          <p:cNvSpPr>
            <a:spLocks noGrp="1"/>
          </p:cNvSpPr>
          <p:nvPr>
            <p:ph type="body" sz="quarter" idx="19" hasCustomPrompt="1"/>
          </p:nvPr>
        </p:nvSpPr>
        <p:spPr>
          <a:xfrm>
            <a:off x="1130061" y="3984426"/>
            <a:ext cx="4442603" cy="2424999"/>
          </a:xfrm>
          <a:prstGeom prst="rect">
            <a:avLst/>
          </a:prstGeom>
        </p:spPr>
        <p:txBody>
          <a:bodyPr anchor="t"/>
          <a:lstStyle>
            <a:lvl1pPr marL="0" indent="0" algn="ctr">
              <a:lnSpc>
                <a:spcPct val="125000"/>
              </a:lnSpc>
              <a:spcBef>
                <a:spcPts val="0"/>
              </a:spcBef>
              <a:spcAft>
                <a:spcPts val="600"/>
              </a:spcAft>
              <a:buNone/>
              <a:defRPr sz="1800" cap="none" spc="100" baseline="0">
                <a:solidFill>
                  <a:schemeClr val="tx1"/>
                </a:solidFill>
                <a:latin typeface="+mn-lt"/>
              </a:defRPr>
            </a:lvl1pPr>
          </a:lstStyle>
          <a:p>
            <a:pPr lvl="0"/>
            <a:r>
              <a:rPr lang="en-US" dirty="0"/>
              <a:t>Click to add text</a:t>
            </a:r>
          </a:p>
        </p:txBody>
      </p:sp>
      <p:sp>
        <p:nvSpPr>
          <p:cNvPr id="11" name="Picture Placeholder 8">
            <a:extLst>
              <a:ext uri="{FF2B5EF4-FFF2-40B4-BE49-F238E27FC236}">
                <a16:creationId xmlns:a16="http://schemas.microsoft.com/office/drawing/2014/main" id="{50298920-F98C-4AFF-A39F-BB5644F96EBA}"/>
              </a:ext>
            </a:extLst>
          </p:cNvPr>
          <p:cNvSpPr>
            <a:spLocks noGrp="1"/>
          </p:cNvSpPr>
          <p:nvPr>
            <p:ph type="pic" sz="quarter" idx="10" hasCustomPrompt="1"/>
          </p:nvPr>
        </p:nvSpPr>
        <p:spPr>
          <a:xfrm>
            <a:off x="6771736" y="0"/>
            <a:ext cx="5420263" cy="6858000"/>
          </a:xfrm>
          <a:prstGeom prst="rect">
            <a:avLst/>
          </a:prstGeom>
        </p:spPr>
        <p:txBody>
          <a:bodyPr/>
          <a:lstStyle>
            <a:lvl1pPr marL="0" indent="0" algn="ctr">
              <a:buNone/>
              <a:defRPr/>
            </a:lvl1pPr>
          </a:lstStyle>
          <a:p>
            <a:r>
              <a:rPr lang="en-US" dirty="0"/>
              <a:t>Click to add photo</a:t>
            </a:r>
          </a:p>
        </p:txBody>
      </p:sp>
    </p:spTree>
    <p:extLst>
      <p:ext uri="{BB962C8B-B14F-4D97-AF65-F5344CB8AC3E}">
        <p14:creationId xmlns:p14="http://schemas.microsoft.com/office/powerpoint/2010/main" val="42577993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
    <p:bg>
      <p:bgPr>
        <a:solidFill>
          <a:schemeClr val="accent5">
            <a:alpha val="10000"/>
          </a:schemeClr>
        </a:solidFill>
        <a:effectLst/>
      </p:bgPr>
    </p:bg>
    <p:spTree>
      <p:nvGrpSpPr>
        <p:cNvPr id="1" name=""/>
        <p:cNvGrpSpPr/>
        <p:nvPr/>
      </p:nvGrpSpPr>
      <p:grpSpPr>
        <a:xfrm>
          <a:off x="0" y="0"/>
          <a:ext cx="0" cy="0"/>
          <a:chOff x="0" y="0"/>
          <a:chExt cx="0" cy="0"/>
        </a:xfrm>
      </p:grpSpPr>
      <p:sp>
        <p:nvSpPr>
          <p:cNvPr id="11" name="Picture Placeholder 8">
            <a:extLst>
              <a:ext uri="{FF2B5EF4-FFF2-40B4-BE49-F238E27FC236}">
                <a16:creationId xmlns:a16="http://schemas.microsoft.com/office/drawing/2014/main" id="{50298920-F98C-4AFF-A39F-BB5644F96EBA}"/>
              </a:ext>
            </a:extLst>
          </p:cNvPr>
          <p:cNvSpPr>
            <a:spLocks noGrp="1"/>
          </p:cNvSpPr>
          <p:nvPr>
            <p:ph type="pic" sz="quarter" idx="10" hasCustomPrompt="1"/>
          </p:nvPr>
        </p:nvSpPr>
        <p:spPr>
          <a:xfrm>
            <a:off x="0" y="0"/>
            <a:ext cx="6772276" cy="6858000"/>
          </a:xfrm>
          <a:prstGeom prst="rect">
            <a:avLst/>
          </a:prstGeom>
          <a:solidFill>
            <a:schemeClr val="accent4">
              <a:lumMod val="60000"/>
              <a:lumOff val="40000"/>
            </a:schemeClr>
          </a:solidFill>
        </p:spPr>
        <p:txBody>
          <a:bodyPr/>
          <a:lstStyle>
            <a:lvl1pPr marL="0" indent="0" algn="ctr">
              <a:buNone/>
              <a:defRPr>
                <a:solidFill>
                  <a:schemeClr val="tx1"/>
                </a:solidFill>
              </a:defRPr>
            </a:lvl1pPr>
          </a:lstStyle>
          <a:p>
            <a:r>
              <a:rPr lang="en-US" dirty="0"/>
              <a:t>Click to add photo</a:t>
            </a:r>
          </a:p>
        </p:txBody>
      </p:sp>
      <p:sp>
        <p:nvSpPr>
          <p:cNvPr id="2" name="Title 1">
            <a:extLst>
              <a:ext uri="{FF2B5EF4-FFF2-40B4-BE49-F238E27FC236}">
                <a16:creationId xmlns:a16="http://schemas.microsoft.com/office/drawing/2014/main" id="{7D906EC1-D867-4113-B1E4-72ADCC4B1586}"/>
              </a:ext>
            </a:extLst>
          </p:cNvPr>
          <p:cNvSpPr>
            <a:spLocks noGrp="1"/>
          </p:cNvSpPr>
          <p:nvPr>
            <p:ph type="title" hasCustomPrompt="1"/>
          </p:nvPr>
        </p:nvSpPr>
        <p:spPr>
          <a:xfrm>
            <a:off x="1224747" y="2365057"/>
            <a:ext cx="4377400" cy="2160644"/>
          </a:xfrm>
          <a:prstGeom prst="rect">
            <a:avLst/>
          </a:prstGeom>
          <a:gradFill>
            <a:gsLst>
              <a:gs pos="50000">
                <a:schemeClr val="accent1">
                  <a:lumMod val="5000"/>
                  <a:lumOff val="95000"/>
                  <a:alpha val="0"/>
                </a:schemeClr>
              </a:gs>
              <a:gs pos="50000">
                <a:schemeClr val="accent5">
                  <a:alpha val="10000"/>
                </a:schemeClr>
              </a:gs>
            </a:gsLst>
            <a:lin ang="0" scaled="0"/>
          </a:gradFill>
          <a:ln w="28575">
            <a:solidFill>
              <a:schemeClr val="bg1"/>
            </a:solidFill>
          </a:ln>
        </p:spPr>
        <p:txBody>
          <a:bodyPr anchor="ctr"/>
          <a:lstStyle>
            <a:lvl1pPr algn="ctr">
              <a:defRPr sz="2400" cap="all" spc="100" baseline="0">
                <a:solidFill>
                  <a:schemeClr val="bg1"/>
                </a:solidFill>
              </a:defRPr>
            </a:lvl1pPr>
          </a:lstStyle>
          <a:p>
            <a:r>
              <a:rPr lang="en-US" dirty="0"/>
              <a:t>Add title</a:t>
            </a:r>
          </a:p>
        </p:txBody>
      </p:sp>
      <p:sp>
        <p:nvSpPr>
          <p:cNvPr id="12" name="Text Placeholder 11">
            <a:extLst>
              <a:ext uri="{FF2B5EF4-FFF2-40B4-BE49-F238E27FC236}">
                <a16:creationId xmlns:a16="http://schemas.microsoft.com/office/drawing/2014/main" id="{FB3EFFF7-FFC6-16DF-B4AB-DD5A1A1DA92A}"/>
              </a:ext>
            </a:extLst>
          </p:cNvPr>
          <p:cNvSpPr>
            <a:spLocks noGrp="1"/>
          </p:cNvSpPr>
          <p:nvPr>
            <p:ph type="body" sz="quarter" idx="12" hasCustomPrompt="1"/>
          </p:nvPr>
        </p:nvSpPr>
        <p:spPr>
          <a:xfrm>
            <a:off x="3427896" y="0"/>
            <a:ext cx="3344379" cy="6858000"/>
          </a:xfrm>
          <a:custGeom>
            <a:avLst/>
            <a:gdLst>
              <a:gd name="connsiteX0" fmla="*/ 0 w 3344379"/>
              <a:gd name="connsiteY0" fmla="*/ 0 h 6858000"/>
              <a:gd name="connsiteX1" fmla="*/ 3344379 w 3344379"/>
              <a:gd name="connsiteY1" fmla="*/ 0 h 6858000"/>
              <a:gd name="connsiteX2" fmla="*/ 3344379 w 3344379"/>
              <a:gd name="connsiteY2" fmla="*/ 6858000 h 6858000"/>
              <a:gd name="connsiteX3" fmla="*/ 0 w 334437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344379" h="6858000">
                <a:moveTo>
                  <a:pt x="0" y="0"/>
                </a:moveTo>
                <a:lnTo>
                  <a:pt x="3344379" y="0"/>
                </a:lnTo>
                <a:lnTo>
                  <a:pt x="3344379" y="6858000"/>
                </a:lnTo>
                <a:lnTo>
                  <a:pt x="0" y="6858000"/>
                </a:lnTo>
                <a:close/>
              </a:path>
            </a:pathLst>
          </a:custGeom>
          <a:solidFill>
            <a:schemeClr val="accent5">
              <a:alpha val="10000"/>
            </a:schemeClr>
          </a:solidFill>
        </p:spPr>
        <p:txBody>
          <a:bodyPr wrap="square">
            <a:noAutofit/>
          </a:bodyPr>
          <a:lstStyle>
            <a:lvl1pPr marL="0" indent="0">
              <a:buNone/>
              <a:defRPr>
                <a:noFill/>
              </a:defRPr>
            </a:lvl1pPr>
          </a:lstStyle>
          <a:p>
            <a:pPr lvl="0"/>
            <a:r>
              <a:rPr lang="en-US" dirty="0"/>
              <a:t>Blank</a:t>
            </a:r>
          </a:p>
        </p:txBody>
      </p:sp>
      <p:sp>
        <p:nvSpPr>
          <p:cNvPr id="6" name="Text Placeholder 5">
            <a:extLst>
              <a:ext uri="{FF2B5EF4-FFF2-40B4-BE49-F238E27FC236}">
                <a16:creationId xmlns:a16="http://schemas.microsoft.com/office/drawing/2014/main" id="{DE6E802E-B214-0AE3-69C8-CBCA885C703A}"/>
              </a:ext>
            </a:extLst>
          </p:cNvPr>
          <p:cNvSpPr>
            <a:spLocks noGrp="1"/>
          </p:cNvSpPr>
          <p:nvPr>
            <p:ph type="body" sz="quarter" idx="11" hasCustomPrompt="1"/>
          </p:nvPr>
        </p:nvSpPr>
        <p:spPr>
          <a:xfrm>
            <a:off x="7835900" y="2071688"/>
            <a:ext cx="3773488" cy="2732087"/>
          </a:xfrm>
          <a:prstGeom prst="rect">
            <a:avLst/>
          </a:prstGeom>
        </p:spPr>
        <p:txBody>
          <a:bodyPr anchor="ctr"/>
          <a:lstStyle>
            <a:lvl1pPr marL="0" indent="0">
              <a:lnSpc>
                <a:spcPct val="125000"/>
              </a:lnSpc>
              <a:spcBef>
                <a:spcPts val="0"/>
              </a:spcBef>
              <a:spcAft>
                <a:spcPts val="600"/>
              </a:spcAft>
              <a:buNone/>
              <a:defRPr sz="1800" spc="100" baseline="0"/>
            </a:lvl1pPr>
            <a:lvl2pPr marL="457200" indent="0">
              <a:lnSpc>
                <a:spcPct val="125000"/>
              </a:lnSpc>
              <a:spcBef>
                <a:spcPts val="0"/>
              </a:spcBef>
              <a:spcAft>
                <a:spcPts val="600"/>
              </a:spcAft>
              <a:buNone/>
              <a:defRPr sz="1800" spc="100" baseline="0"/>
            </a:lvl2pPr>
            <a:lvl3pPr marL="914400" indent="0">
              <a:lnSpc>
                <a:spcPct val="125000"/>
              </a:lnSpc>
              <a:spcBef>
                <a:spcPts val="0"/>
              </a:spcBef>
              <a:spcAft>
                <a:spcPts val="600"/>
              </a:spcAft>
              <a:buNone/>
              <a:defRPr sz="1800" spc="100" baseline="0"/>
            </a:lvl3pPr>
            <a:lvl4pPr marL="1371600" indent="0">
              <a:lnSpc>
                <a:spcPct val="125000"/>
              </a:lnSpc>
              <a:spcBef>
                <a:spcPts val="0"/>
              </a:spcBef>
              <a:spcAft>
                <a:spcPts val="600"/>
              </a:spcAft>
              <a:buNone/>
              <a:defRPr sz="1800" spc="100" baseline="0"/>
            </a:lvl4pPr>
            <a:lvl5pPr marL="1828800" indent="0">
              <a:lnSpc>
                <a:spcPct val="125000"/>
              </a:lnSpc>
              <a:spcBef>
                <a:spcPts val="0"/>
              </a:spcBef>
              <a:spcAft>
                <a:spcPts val="600"/>
              </a:spcAft>
              <a:buNone/>
              <a:defRPr sz="1800" spc="100" baseline="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3">
            <a:extLst>
              <a:ext uri="{FF2B5EF4-FFF2-40B4-BE49-F238E27FC236}">
                <a16:creationId xmlns:a16="http://schemas.microsoft.com/office/drawing/2014/main" id="{E0398655-42A6-4DBC-9542-9A8D10B44A63}"/>
              </a:ext>
            </a:extLst>
          </p:cNvPr>
          <p:cNvSpPr>
            <a:spLocks noGrp="1"/>
          </p:cNvSpPr>
          <p:nvPr>
            <p:ph type="dt" sz="half" idx="2"/>
          </p:nvPr>
        </p:nvSpPr>
        <p:spPr>
          <a:xfrm>
            <a:off x="838200" y="6356350"/>
            <a:ext cx="1590675"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20XX</a:t>
            </a:r>
          </a:p>
        </p:txBody>
      </p:sp>
      <p:sp>
        <p:nvSpPr>
          <p:cNvPr id="9" name="Footer Placeholder 4">
            <a:extLst>
              <a:ext uri="{FF2B5EF4-FFF2-40B4-BE49-F238E27FC236}">
                <a16:creationId xmlns:a16="http://schemas.microsoft.com/office/drawing/2014/main" id="{1FF7C44B-1689-4CA8-B0BC-0671EA12750F}"/>
              </a:ext>
            </a:extLst>
          </p:cNvPr>
          <p:cNvSpPr>
            <a:spLocks noGrp="1"/>
          </p:cNvSpPr>
          <p:nvPr>
            <p:ph type="ftr" sz="quarter" idx="3"/>
          </p:nvPr>
        </p:nvSpPr>
        <p:spPr>
          <a:xfrm>
            <a:off x="6473608" y="6356350"/>
            <a:ext cx="27432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effectLst/>
                <a:latin typeface="+mj-lt"/>
              </a:defRPr>
            </a:lvl1pPr>
          </a:lstStyle>
          <a:p>
            <a:r>
              <a:rPr lang="en-US" dirty="0"/>
              <a:t>Pitch deck</a:t>
            </a:r>
          </a:p>
        </p:txBody>
      </p:sp>
      <p:sp>
        <p:nvSpPr>
          <p:cNvPr id="10" name="Slide Number Placeholder 5">
            <a:extLst>
              <a:ext uri="{FF2B5EF4-FFF2-40B4-BE49-F238E27FC236}">
                <a16:creationId xmlns:a16="http://schemas.microsoft.com/office/drawing/2014/main" id="{7D6105C8-7607-448C-9CD2-9CA33B49B4DB}"/>
              </a:ext>
            </a:extLst>
          </p:cNvPr>
          <p:cNvSpPr>
            <a:spLocks noGrp="1"/>
          </p:cNvSpPr>
          <p:nvPr>
            <p:ph type="sldNum" sz="quarter" idx="4"/>
          </p:nvPr>
        </p:nvSpPr>
        <p:spPr>
          <a:xfrm>
            <a:off x="9791700" y="6356350"/>
            <a:ext cx="15621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004238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2">
    <p:bg>
      <p:bgPr>
        <a:solidFill>
          <a:schemeClr val="accent4">
            <a:lumMod val="50000"/>
          </a:schemeClr>
        </a:solidFill>
        <a:effectLst/>
      </p:bgPr>
    </p:bg>
    <p:spTree>
      <p:nvGrpSpPr>
        <p:cNvPr id="1" name=""/>
        <p:cNvGrpSpPr/>
        <p:nvPr/>
      </p:nvGrpSpPr>
      <p:grpSpPr>
        <a:xfrm>
          <a:off x="0" y="0"/>
          <a:ext cx="0" cy="0"/>
          <a:chOff x="0" y="0"/>
          <a:chExt cx="0" cy="0"/>
        </a:xfrm>
      </p:grpSpPr>
      <p:sp>
        <p:nvSpPr>
          <p:cNvPr id="7" name="Picture Placeholder 7">
            <a:extLst>
              <a:ext uri="{FF2B5EF4-FFF2-40B4-BE49-F238E27FC236}">
                <a16:creationId xmlns:a16="http://schemas.microsoft.com/office/drawing/2014/main" id="{02728A58-8DE2-4B1C-B6CA-F2AED56F4504}"/>
              </a:ext>
            </a:extLst>
          </p:cNvPr>
          <p:cNvSpPr>
            <a:spLocks noGrp="1"/>
          </p:cNvSpPr>
          <p:nvPr>
            <p:ph type="pic" sz="quarter" idx="10" hasCustomPrompt="1"/>
          </p:nvPr>
        </p:nvSpPr>
        <p:spPr>
          <a:xfrm>
            <a:off x="0" y="-2"/>
            <a:ext cx="12192000" cy="6858000"/>
          </a:xfrm>
          <a:prstGeom prst="rect">
            <a:avLst/>
          </a:prstGeom>
        </p:spPr>
        <p:txBody>
          <a:bodyPr/>
          <a:lstStyle>
            <a:lvl1pPr marL="0" indent="0" algn="ctr">
              <a:buNone/>
              <a:defRPr>
                <a:solidFill>
                  <a:schemeClr val="bg1"/>
                </a:solidFill>
              </a:defRPr>
            </a:lvl1pPr>
          </a:lstStyle>
          <a:p>
            <a:r>
              <a:rPr lang="en-US" dirty="0"/>
              <a:t>Click to add photo</a:t>
            </a:r>
          </a:p>
        </p:txBody>
      </p:sp>
      <p:sp>
        <p:nvSpPr>
          <p:cNvPr id="2" name="Title 1">
            <a:extLst>
              <a:ext uri="{FF2B5EF4-FFF2-40B4-BE49-F238E27FC236}">
                <a16:creationId xmlns:a16="http://schemas.microsoft.com/office/drawing/2014/main" id="{B69D7CAC-EE78-4BAE-94EA-EBE4BB118115}"/>
              </a:ext>
            </a:extLst>
          </p:cNvPr>
          <p:cNvSpPr>
            <a:spLocks noGrp="1"/>
          </p:cNvSpPr>
          <p:nvPr>
            <p:ph type="title" hasCustomPrompt="1"/>
          </p:nvPr>
        </p:nvSpPr>
        <p:spPr>
          <a:xfrm>
            <a:off x="1199909" y="2335192"/>
            <a:ext cx="9792182" cy="2187616"/>
          </a:xfrm>
          <a:prstGeom prst="rect">
            <a:avLst/>
          </a:prstGeom>
          <a:noFill/>
          <a:ln w="38100">
            <a:solidFill>
              <a:schemeClr val="accent5"/>
            </a:solidFill>
          </a:ln>
        </p:spPr>
        <p:txBody>
          <a:bodyPr lIns="914400" tIns="182880" rIns="914400" anchor="ctr"/>
          <a:lstStyle>
            <a:lvl1pPr algn="ctr">
              <a:defRPr sz="5400" b="1" cap="all" spc="100" baseline="0">
                <a:solidFill>
                  <a:schemeClr val="accent5"/>
                </a:solidFill>
              </a:defRPr>
            </a:lvl1pPr>
          </a:lstStyle>
          <a:p>
            <a:r>
              <a:rPr lang="en-US" dirty="0"/>
              <a:t>Click to add title</a:t>
            </a:r>
          </a:p>
        </p:txBody>
      </p:sp>
    </p:spTree>
    <p:extLst>
      <p:ext uri="{BB962C8B-B14F-4D97-AF65-F5344CB8AC3E}">
        <p14:creationId xmlns:p14="http://schemas.microsoft.com/office/powerpoint/2010/main" val="17371290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accent5">
            <a:alpha val="10000"/>
          </a:scheme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ECC6C658-B6F5-98D2-4D95-EA3030D6F090}"/>
              </a:ext>
              <a:ext uri="{C183D7F6-B498-43B3-948B-1728B52AA6E4}">
                <adec:decorative xmlns:adec="http://schemas.microsoft.com/office/drawing/2017/decorative" val="1"/>
              </a:ext>
            </a:extLst>
          </p:cNvPr>
          <p:cNvSpPr/>
          <p:nvPr userDrawn="1"/>
        </p:nvSpPr>
        <p:spPr>
          <a:xfrm>
            <a:off x="-20322" y="-7084"/>
            <a:ext cx="12212321" cy="6858000"/>
          </a:xfrm>
          <a:prstGeom prst="rect">
            <a:avLst/>
          </a:prstGeom>
          <a:solidFill>
            <a:schemeClr val="accent5">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39AED10-F37C-48B3-A407-EDC6878C712E}"/>
              </a:ext>
            </a:extLst>
          </p:cNvPr>
          <p:cNvSpPr>
            <a:spLocks noGrp="1"/>
          </p:cNvSpPr>
          <p:nvPr>
            <p:ph type="title" hasCustomPrompt="1"/>
          </p:nvPr>
        </p:nvSpPr>
        <p:spPr>
          <a:xfrm>
            <a:off x="1250065" y="2372810"/>
            <a:ext cx="4352081" cy="2129742"/>
          </a:xfrm>
          <a:prstGeom prst="rect">
            <a:avLst/>
          </a:prstGeom>
          <a:ln w="28575">
            <a:solidFill>
              <a:schemeClr val="accent4">
                <a:lumMod val="50000"/>
              </a:schemeClr>
            </a:solidFill>
          </a:ln>
        </p:spPr>
        <p:txBody>
          <a:bodyPr anchor="ctr"/>
          <a:lstStyle>
            <a:lvl1pPr algn="ctr">
              <a:defRPr sz="2400" cap="all" spc="100" baseline="0">
                <a:solidFill>
                  <a:schemeClr val="accent4">
                    <a:lumMod val="50000"/>
                  </a:schemeClr>
                </a:solidFill>
              </a:defRPr>
            </a:lvl1pPr>
          </a:lstStyle>
          <a:p>
            <a:r>
              <a:rPr lang="en-US" dirty="0"/>
              <a:t>Add title</a:t>
            </a:r>
          </a:p>
        </p:txBody>
      </p:sp>
      <p:sp>
        <p:nvSpPr>
          <p:cNvPr id="9" name="Picture Placeholder 8">
            <a:extLst>
              <a:ext uri="{FF2B5EF4-FFF2-40B4-BE49-F238E27FC236}">
                <a16:creationId xmlns:a16="http://schemas.microsoft.com/office/drawing/2014/main" id="{0ED8B338-CD86-47FF-A4B9-9EE6A11AFBFD}"/>
              </a:ext>
            </a:extLst>
          </p:cNvPr>
          <p:cNvSpPr>
            <a:spLocks noGrp="1"/>
          </p:cNvSpPr>
          <p:nvPr>
            <p:ph type="pic" sz="quarter" idx="15" hasCustomPrompt="1"/>
          </p:nvPr>
        </p:nvSpPr>
        <p:spPr>
          <a:xfrm>
            <a:off x="6789480" y="0"/>
            <a:ext cx="5394960" cy="6858000"/>
          </a:xfrm>
          <a:prstGeom prst="rect">
            <a:avLst/>
          </a:prstGeom>
        </p:spPr>
        <p:txBody>
          <a:bodyPr/>
          <a:lstStyle>
            <a:lvl1pPr marL="0" indent="0" algn="ctr">
              <a:buNone/>
              <a:defRPr/>
            </a:lvl1pPr>
          </a:lstStyle>
          <a:p>
            <a:r>
              <a:rPr lang="en-US" dirty="0"/>
              <a:t>Click to add photo</a:t>
            </a:r>
          </a:p>
        </p:txBody>
      </p:sp>
      <p:sp>
        <p:nvSpPr>
          <p:cNvPr id="15" name="Date Placeholder 2">
            <a:extLst>
              <a:ext uri="{FF2B5EF4-FFF2-40B4-BE49-F238E27FC236}">
                <a16:creationId xmlns:a16="http://schemas.microsoft.com/office/drawing/2014/main" id="{19507D12-915D-42C7-9250-F3912C1CAEBE}"/>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20XX</a:t>
            </a:r>
          </a:p>
        </p:txBody>
      </p:sp>
      <p:sp>
        <p:nvSpPr>
          <p:cNvPr id="12" name="Footer Placeholder 4">
            <a:extLst>
              <a:ext uri="{FF2B5EF4-FFF2-40B4-BE49-F238E27FC236}">
                <a16:creationId xmlns:a16="http://schemas.microsoft.com/office/drawing/2014/main" id="{14520C17-104B-4F9D-B1D8-2FA4676B3C15}"/>
              </a:ext>
            </a:extLst>
          </p:cNvPr>
          <p:cNvSpPr>
            <a:spLocks noGrp="1"/>
          </p:cNvSpPr>
          <p:nvPr>
            <p:ph type="ftr" sz="quarter" idx="3"/>
          </p:nvPr>
        </p:nvSpPr>
        <p:spPr>
          <a:xfrm>
            <a:off x="6473608" y="6356350"/>
            <a:ext cx="27432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13" name="Slide Number Placeholder 5">
            <a:extLst>
              <a:ext uri="{FF2B5EF4-FFF2-40B4-BE49-F238E27FC236}">
                <a16:creationId xmlns:a16="http://schemas.microsoft.com/office/drawing/2014/main" id="{219F9CF7-C4CD-4EEB-A49F-1820A981A249}"/>
              </a:ext>
            </a:extLst>
          </p:cNvPr>
          <p:cNvSpPr>
            <a:spLocks noGrp="1"/>
          </p:cNvSpPr>
          <p:nvPr>
            <p:ph type="sldNum" sz="quarter" idx="4"/>
          </p:nvPr>
        </p:nvSpPr>
        <p:spPr>
          <a:xfrm>
            <a:off x="9791700" y="6356350"/>
            <a:ext cx="15621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671333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C3FAF69-7EBE-817B-DCEA-4A1595820E3E}"/>
              </a:ext>
              <a:ext uri="{C183D7F6-B498-43B3-948B-1728B52AA6E4}">
                <adec:decorative xmlns:adec="http://schemas.microsoft.com/office/drawing/2017/decorative" val="1"/>
              </a:ext>
            </a:extLst>
          </p:cNvPr>
          <p:cNvSpPr/>
          <p:nvPr userDrawn="1"/>
        </p:nvSpPr>
        <p:spPr>
          <a:xfrm>
            <a:off x="-1" y="-7515"/>
            <a:ext cx="4661648" cy="6871651"/>
          </a:xfrm>
          <a:prstGeom prst="rect">
            <a:avLst/>
          </a:prstGeom>
          <a:solidFill>
            <a:srgbClr val="4769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720FC4D-FDE2-42C3-B907-27B071B649CC}"/>
              </a:ext>
            </a:extLst>
          </p:cNvPr>
          <p:cNvSpPr>
            <a:spLocks noGrp="1"/>
          </p:cNvSpPr>
          <p:nvPr>
            <p:ph type="title" hasCustomPrompt="1"/>
          </p:nvPr>
        </p:nvSpPr>
        <p:spPr>
          <a:xfrm>
            <a:off x="636608" y="804862"/>
            <a:ext cx="3401992" cy="5121375"/>
          </a:xfrm>
          <a:prstGeom prst="rect">
            <a:avLst/>
          </a:prstGeom>
          <a:ln w="28575">
            <a:noFill/>
          </a:ln>
        </p:spPr>
        <p:txBody>
          <a:bodyPr anchor="ctr"/>
          <a:lstStyle>
            <a:lvl1pPr algn="ctr">
              <a:defRPr sz="2400" cap="all" spc="100" baseline="0">
                <a:solidFill>
                  <a:schemeClr val="bg1"/>
                </a:solidFill>
              </a:defRPr>
            </a:lvl1pPr>
          </a:lstStyle>
          <a:p>
            <a:r>
              <a:rPr lang="en-US" dirty="0"/>
              <a:t>Title</a:t>
            </a:r>
          </a:p>
        </p:txBody>
      </p:sp>
      <p:sp>
        <p:nvSpPr>
          <p:cNvPr id="6" name="Content Placeholder 5">
            <a:extLst>
              <a:ext uri="{FF2B5EF4-FFF2-40B4-BE49-F238E27FC236}">
                <a16:creationId xmlns:a16="http://schemas.microsoft.com/office/drawing/2014/main" id="{6F4F9403-8AE5-DF79-EFCF-E99EABB83417}"/>
              </a:ext>
            </a:extLst>
          </p:cNvPr>
          <p:cNvSpPr>
            <a:spLocks noGrp="1"/>
          </p:cNvSpPr>
          <p:nvPr>
            <p:ph sz="quarter" idx="10" hasCustomPrompt="1"/>
          </p:nvPr>
        </p:nvSpPr>
        <p:spPr>
          <a:xfrm>
            <a:off x="5579338" y="804863"/>
            <a:ext cx="5716587" cy="5248276"/>
          </a:xfrm>
          <a:prstGeom prst="rect">
            <a:avLst/>
          </a:prstGeom>
        </p:spPr>
        <p:txBody>
          <a:bodyPr anchor="ctr"/>
          <a:lstStyle>
            <a:lvl1pPr marL="283464" indent="-283464">
              <a:lnSpc>
                <a:spcPct val="125000"/>
              </a:lnSpc>
              <a:spcBef>
                <a:spcPts val="0"/>
              </a:spcBef>
              <a:spcAft>
                <a:spcPts val="600"/>
              </a:spcAft>
              <a:defRPr sz="1800"/>
            </a:lvl1pPr>
            <a:lvl2pPr marL="731520" indent="-283464">
              <a:lnSpc>
                <a:spcPct val="125000"/>
              </a:lnSpc>
              <a:spcBef>
                <a:spcPts val="0"/>
              </a:spcBef>
              <a:spcAft>
                <a:spcPts val="600"/>
              </a:spcAft>
              <a:defRPr sz="1800"/>
            </a:lvl2pPr>
            <a:lvl3pPr marL="1097280" indent="-283464">
              <a:lnSpc>
                <a:spcPct val="125000"/>
              </a:lnSpc>
              <a:spcBef>
                <a:spcPts val="0"/>
              </a:spcBef>
              <a:spcAft>
                <a:spcPts val="600"/>
              </a:spcAft>
              <a:defRPr sz="1800"/>
            </a:lvl3pPr>
            <a:lvl4pPr marL="1463040" indent="-283464">
              <a:lnSpc>
                <a:spcPct val="125000"/>
              </a:lnSpc>
              <a:spcBef>
                <a:spcPts val="0"/>
              </a:spcBef>
              <a:spcAft>
                <a:spcPts val="600"/>
              </a:spcAft>
              <a:defRPr sz="1800"/>
            </a:lvl4pPr>
            <a:lvl5pPr marL="1828800" indent="-283464">
              <a:lnSpc>
                <a:spcPct val="125000"/>
              </a:lnSpc>
              <a:spcBef>
                <a:spcPts val="0"/>
              </a:spcBef>
              <a:spcAft>
                <a:spcPts val="600"/>
              </a:spcAft>
              <a:defRPr sz="18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Date Placeholder 3">
            <a:extLst>
              <a:ext uri="{FF2B5EF4-FFF2-40B4-BE49-F238E27FC236}">
                <a16:creationId xmlns:a16="http://schemas.microsoft.com/office/drawing/2014/main" id="{D38E30C9-543F-4532-B571-2F2EF52E7A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20XX</a:t>
            </a:r>
          </a:p>
        </p:txBody>
      </p:sp>
      <p:sp>
        <p:nvSpPr>
          <p:cNvPr id="17" name="Footer Placeholder 4">
            <a:extLst>
              <a:ext uri="{FF2B5EF4-FFF2-40B4-BE49-F238E27FC236}">
                <a16:creationId xmlns:a16="http://schemas.microsoft.com/office/drawing/2014/main" id="{9E2F8B6B-A63E-448F-86E5-CF3F12A297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18" name="Slide Number Placeholder 5">
            <a:extLst>
              <a:ext uri="{FF2B5EF4-FFF2-40B4-BE49-F238E27FC236}">
                <a16:creationId xmlns:a16="http://schemas.microsoft.com/office/drawing/2014/main" id="{5EC1D779-DE8A-45DF-9A79-70F63DD68BA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34764910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Picture">
    <p:bg>
      <p:bgPr>
        <a:solidFill>
          <a:schemeClr val="accent5">
            <a:alpha val="1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AED10-F37C-48B3-A407-EDC6878C712E}"/>
              </a:ext>
            </a:extLst>
          </p:cNvPr>
          <p:cNvSpPr>
            <a:spLocks noGrp="1"/>
          </p:cNvSpPr>
          <p:nvPr>
            <p:ph type="title" hasCustomPrompt="1"/>
          </p:nvPr>
        </p:nvSpPr>
        <p:spPr>
          <a:xfrm>
            <a:off x="6647727" y="2060294"/>
            <a:ext cx="4359795" cy="2141316"/>
          </a:xfrm>
          <a:prstGeom prst="rect">
            <a:avLst/>
          </a:prstGeom>
          <a:ln w="28575">
            <a:solidFill>
              <a:schemeClr val="accent4">
                <a:lumMod val="50000"/>
              </a:schemeClr>
            </a:solidFill>
          </a:ln>
        </p:spPr>
        <p:txBody>
          <a:bodyPr anchor="ctr"/>
          <a:lstStyle>
            <a:lvl1pPr algn="ctr">
              <a:defRPr sz="2400" cap="all" spc="100" baseline="0">
                <a:solidFill>
                  <a:schemeClr val="accent4">
                    <a:lumMod val="50000"/>
                  </a:schemeClr>
                </a:solidFill>
              </a:defRPr>
            </a:lvl1pPr>
          </a:lstStyle>
          <a:p>
            <a:r>
              <a:rPr lang="en-US" dirty="0"/>
              <a:t>Add title</a:t>
            </a:r>
          </a:p>
        </p:txBody>
      </p:sp>
      <p:sp>
        <p:nvSpPr>
          <p:cNvPr id="9" name="Picture Placeholder 8">
            <a:extLst>
              <a:ext uri="{FF2B5EF4-FFF2-40B4-BE49-F238E27FC236}">
                <a16:creationId xmlns:a16="http://schemas.microsoft.com/office/drawing/2014/main" id="{0ED8B338-CD86-47FF-A4B9-9EE6A11AFBFD}"/>
              </a:ext>
            </a:extLst>
          </p:cNvPr>
          <p:cNvSpPr>
            <a:spLocks noGrp="1"/>
          </p:cNvSpPr>
          <p:nvPr>
            <p:ph type="pic" sz="quarter" idx="15" hasCustomPrompt="1"/>
          </p:nvPr>
        </p:nvSpPr>
        <p:spPr>
          <a:xfrm>
            <a:off x="0" y="-9009"/>
            <a:ext cx="5521124" cy="6878584"/>
          </a:xfrm>
          <a:prstGeom prst="rect">
            <a:avLst/>
          </a:prstGeom>
        </p:spPr>
        <p:txBody>
          <a:bodyPr/>
          <a:lstStyle>
            <a:lvl1pPr marL="0" indent="0" algn="ctr">
              <a:buNone/>
              <a:defRPr/>
            </a:lvl1pPr>
          </a:lstStyle>
          <a:p>
            <a:r>
              <a:rPr lang="en-US" dirty="0"/>
              <a:t>Click to add photo</a:t>
            </a:r>
          </a:p>
        </p:txBody>
      </p:sp>
      <p:sp>
        <p:nvSpPr>
          <p:cNvPr id="7" name="Text Placeholder 10">
            <a:extLst>
              <a:ext uri="{FF2B5EF4-FFF2-40B4-BE49-F238E27FC236}">
                <a16:creationId xmlns:a16="http://schemas.microsoft.com/office/drawing/2014/main" id="{F20D097E-45D7-422E-A8D1-635C7DE9A997}"/>
              </a:ext>
            </a:extLst>
          </p:cNvPr>
          <p:cNvSpPr>
            <a:spLocks noGrp="1"/>
          </p:cNvSpPr>
          <p:nvPr>
            <p:ph type="body" sz="quarter" idx="14" hasCustomPrompt="1"/>
          </p:nvPr>
        </p:nvSpPr>
        <p:spPr>
          <a:xfrm>
            <a:off x="6670878" y="4550199"/>
            <a:ext cx="4359795" cy="1790164"/>
          </a:xfrm>
          <a:prstGeom prst="rect">
            <a:avLst/>
          </a:prstGeom>
        </p:spPr>
        <p:txBody>
          <a:bodyPr anchor="t"/>
          <a:lstStyle>
            <a:lvl1pPr marL="0" indent="0" algn="ctr">
              <a:lnSpc>
                <a:spcPct val="80000"/>
              </a:lnSpc>
              <a:spcBef>
                <a:spcPts val="0"/>
              </a:spcBef>
              <a:buNone/>
              <a:defRPr sz="1800" b="1" cap="all" spc="100" baseline="0">
                <a:solidFill>
                  <a:schemeClr val="accent4">
                    <a:lumMod val="50000"/>
                  </a:schemeClr>
                </a:solidFill>
                <a:latin typeface="+mn-lt"/>
              </a:defRPr>
            </a:lvl1pPr>
          </a:lstStyle>
          <a:p>
            <a:pPr lvl="0"/>
            <a:r>
              <a:rPr lang="en-US" dirty="0"/>
              <a:t>Click to add text</a:t>
            </a:r>
          </a:p>
        </p:txBody>
      </p:sp>
      <p:sp>
        <p:nvSpPr>
          <p:cNvPr id="15" name="Date Placeholder 2">
            <a:extLst>
              <a:ext uri="{FF2B5EF4-FFF2-40B4-BE49-F238E27FC236}">
                <a16:creationId xmlns:a16="http://schemas.microsoft.com/office/drawing/2014/main" id="{19507D12-915D-42C7-9250-F3912C1CAEBE}"/>
              </a:ext>
            </a:extLst>
          </p:cNvPr>
          <p:cNvSpPr>
            <a:spLocks noGrp="1"/>
          </p:cNvSpPr>
          <p:nvPr>
            <p:ph type="dt" sz="half" idx="10"/>
          </p:nvPr>
        </p:nvSpPr>
        <p:spPr>
          <a:xfrm>
            <a:off x="838200" y="6356350"/>
            <a:ext cx="2743200" cy="365125"/>
          </a:xfrm>
          <a:prstGeom prst="rect">
            <a:avLst/>
          </a:prstGeom>
        </p:spPr>
        <p:txBody>
          <a:bodyPr/>
          <a:lstStyle>
            <a:lvl1pPr>
              <a:defRPr/>
            </a:lvl1pPr>
          </a:lstStyle>
          <a:p>
            <a:r>
              <a:rPr lang="en-US" dirty="0"/>
              <a:t>20XX</a:t>
            </a:r>
          </a:p>
        </p:txBody>
      </p:sp>
      <p:sp>
        <p:nvSpPr>
          <p:cNvPr id="12" name="Footer Placeholder 4">
            <a:extLst>
              <a:ext uri="{FF2B5EF4-FFF2-40B4-BE49-F238E27FC236}">
                <a16:creationId xmlns:a16="http://schemas.microsoft.com/office/drawing/2014/main" id="{14520C17-104B-4F9D-B1D8-2FA4676B3C15}"/>
              </a:ext>
            </a:extLst>
          </p:cNvPr>
          <p:cNvSpPr>
            <a:spLocks noGrp="1"/>
          </p:cNvSpPr>
          <p:nvPr>
            <p:ph type="ftr" sz="quarter" idx="3"/>
          </p:nvPr>
        </p:nvSpPr>
        <p:spPr>
          <a:xfrm>
            <a:off x="6473608" y="6356350"/>
            <a:ext cx="27432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13" name="Slide Number Placeholder 5">
            <a:extLst>
              <a:ext uri="{FF2B5EF4-FFF2-40B4-BE49-F238E27FC236}">
                <a16:creationId xmlns:a16="http://schemas.microsoft.com/office/drawing/2014/main" id="{219F9CF7-C4CD-4EEB-A49F-1820A981A249}"/>
              </a:ext>
            </a:extLst>
          </p:cNvPr>
          <p:cNvSpPr>
            <a:spLocks noGrp="1"/>
          </p:cNvSpPr>
          <p:nvPr>
            <p:ph type="sldNum" sz="quarter" idx="4"/>
          </p:nvPr>
        </p:nvSpPr>
        <p:spPr>
          <a:xfrm>
            <a:off x="9791700" y="6356350"/>
            <a:ext cx="15621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2001912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olu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A5AC9-F6E1-46F9-8810-475475E17B9A}"/>
              </a:ext>
            </a:extLst>
          </p:cNvPr>
          <p:cNvSpPr>
            <a:spLocks noGrp="1"/>
          </p:cNvSpPr>
          <p:nvPr>
            <p:ph type="title" hasCustomPrompt="1"/>
          </p:nvPr>
        </p:nvSpPr>
        <p:spPr>
          <a:xfrm>
            <a:off x="5134980" y="706056"/>
            <a:ext cx="6323957" cy="1088020"/>
          </a:xfrm>
          <a:prstGeom prst="rect">
            <a:avLst/>
          </a:prstGeom>
          <a:ln w="28575">
            <a:solidFill>
              <a:schemeClr val="accent2"/>
            </a:solidFill>
          </a:ln>
        </p:spPr>
        <p:txBody>
          <a:bodyPr anchor="ctr"/>
          <a:lstStyle>
            <a:lvl1pPr algn="ctr">
              <a:defRPr sz="2400" cap="all" spc="100" baseline="0">
                <a:solidFill>
                  <a:schemeClr val="accent2"/>
                </a:solidFill>
              </a:defRPr>
            </a:lvl1pPr>
          </a:lstStyle>
          <a:p>
            <a:r>
              <a:rPr lang="en-US" dirty="0"/>
              <a:t>Title</a:t>
            </a:r>
          </a:p>
        </p:txBody>
      </p:sp>
      <p:sp>
        <p:nvSpPr>
          <p:cNvPr id="9" name="Picture Placeholder 8">
            <a:extLst>
              <a:ext uri="{FF2B5EF4-FFF2-40B4-BE49-F238E27FC236}">
                <a16:creationId xmlns:a16="http://schemas.microsoft.com/office/drawing/2014/main" id="{952C02D9-C262-43C0-BE24-402661B0594A}"/>
              </a:ext>
            </a:extLst>
          </p:cNvPr>
          <p:cNvSpPr>
            <a:spLocks noGrp="1"/>
          </p:cNvSpPr>
          <p:nvPr>
            <p:ph type="pic" sz="quarter" idx="10" hasCustomPrompt="1"/>
          </p:nvPr>
        </p:nvSpPr>
        <p:spPr>
          <a:xfrm>
            <a:off x="-1" y="0"/>
            <a:ext cx="4495801" cy="6858000"/>
          </a:xfrm>
          <a:prstGeom prst="rect">
            <a:avLst/>
          </a:prstGeom>
        </p:spPr>
        <p:txBody>
          <a:bodyPr/>
          <a:lstStyle>
            <a:lvl1pPr marL="0" indent="0" algn="ctr">
              <a:buNone/>
              <a:defRPr sz="2000"/>
            </a:lvl1pPr>
          </a:lstStyle>
          <a:p>
            <a:r>
              <a:rPr lang="en-US" dirty="0"/>
              <a:t>Click to add photo</a:t>
            </a:r>
          </a:p>
        </p:txBody>
      </p:sp>
      <p:sp>
        <p:nvSpPr>
          <p:cNvPr id="6" name="Content Placeholder 5">
            <a:extLst>
              <a:ext uri="{FF2B5EF4-FFF2-40B4-BE49-F238E27FC236}">
                <a16:creationId xmlns:a16="http://schemas.microsoft.com/office/drawing/2014/main" id="{3BC3273F-AE8F-21E6-A06E-52686D65496D}"/>
              </a:ext>
            </a:extLst>
          </p:cNvPr>
          <p:cNvSpPr>
            <a:spLocks noGrp="1"/>
          </p:cNvSpPr>
          <p:nvPr>
            <p:ph sz="quarter" idx="11" hasCustomPrompt="1"/>
          </p:nvPr>
        </p:nvSpPr>
        <p:spPr>
          <a:xfrm>
            <a:off x="5135563" y="2291786"/>
            <a:ext cx="3017837" cy="3967224"/>
          </a:xfrm>
          <a:prstGeom prst="rect">
            <a:avLst/>
          </a:prstGeom>
        </p:spPr>
        <p:txBody>
          <a:bodyPr/>
          <a:lstStyle>
            <a:lvl1pPr marL="0" indent="0">
              <a:lnSpc>
                <a:spcPct val="125000"/>
              </a:lnSpc>
              <a:spcBef>
                <a:spcPts val="0"/>
              </a:spcBef>
              <a:spcAft>
                <a:spcPts val="600"/>
              </a:spcAft>
              <a:buNone/>
              <a:defRPr sz="1800" spc="100" baseline="0"/>
            </a:lvl1pPr>
            <a:lvl2pPr marL="283464" indent="-283464">
              <a:lnSpc>
                <a:spcPct val="125000"/>
              </a:lnSpc>
              <a:spcBef>
                <a:spcPts val="0"/>
              </a:spcBef>
              <a:spcAft>
                <a:spcPts val="600"/>
              </a:spcAft>
              <a:defRPr sz="1800" spc="100" baseline="0"/>
            </a:lvl2pPr>
            <a:lvl3pPr marL="685800" indent="-283464">
              <a:lnSpc>
                <a:spcPct val="125000"/>
              </a:lnSpc>
              <a:spcBef>
                <a:spcPts val="0"/>
              </a:spcBef>
              <a:spcAft>
                <a:spcPts val="600"/>
              </a:spcAft>
              <a:defRPr sz="1800" spc="100" baseline="0"/>
            </a:lvl3pPr>
            <a:lvl4pPr marL="1143000" indent="-283464">
              <a:lnSpc>
                <a:spcPct val="125000"/>
              </a:lnSpc>
              <a:spcBef>
                <a:spcPts val="0"/>
              </a:spcBef>
              <a:spcAft>
                <a:spcPts val="600"/>
              </a:spcAft>
              <a:defRPr sz="1800" spc="100" baseline="0"/>
            </a:lvl4pPr>
            <a:lvl5pPr marL="1600200" indent="-283464">
              <a:lnSpc>
                <a:spcPct val="125000"/>
              </a:lnSpc>
              <a:spcBef>
                <a:spcPts val="0"/>
              </a:spcBef>
              <a:spcAft>
                <a:spcPts val="600"/>
              </a:spcAft>
              <a:defRPr sz="1800" spc="10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A011C768-FB8E-F917-0CF9-C9B7DA4CAA62}"/>
              </a:ext>
            </a:extLst>
          </p:cNvPr>
          <p:cNvSpPr>
            <a:spLocks noGrp="1"/>
          </p:cNvSpPr>
          <p:nvPr>
            <p:ph sz="quarter" idx="12" hasCustomPrompt="1"/>
          </p:nvPr>
        </p:nvSpPr>
        <p:spPr>
          <a:xfrm>
            <a:off x="8473281" y="2294680"/>
            <a:ext cx="3136127" cy="3967224"/>
          </a:xfrm>
          <a:prstGeom prst="rect">
            <a:avLst/>
          </a:prstGeom>
        </p:spPr>
        <p:txBody>
          <a:bodyPr/>
          <a:lstStyle>
            <a:lvl1pPr marL="0" indent="0">
              <a:lnSpc>
                <a:spcPct val="125000"/>
              </a:lnSpc>
              <a:spcBef>
                <a:spcPts val="0"/>
              </a:spcBef>
              <a:spcAft>
                <a:spcPts val="600"/>
              </a:spcAft>
              <a:buNone/>
              <a:defRPr sz="1800" spc="100" baseline="0"/>
            </a:lvl1pPr>
            <a:lvl2pPr marL="283464" indent="-283464">
              <a:lnSpc>
                <a:spcPct val="125000"/>
              </a:lnSpc>
              <a:spcBef>
                <a:spcPts val="0"/>
              </a:spcBef>
              <a:spcAft>
                <a:spcPts val="600"/>
              </a:spcAft>
              <a:defRPr sz="1800" spc="100" baseline="0"/>
            </a:lvl2pPr>
            <a:lvl3pPr marL="685800" indent="-283464">
              <a:lnSpc>
                <a:spcPct val="125000"/>
              </a:lnSpc>
              <a:spcBef>
                <a:spcPts val="0"/>
              </a:spcBef>
              <a:spcAft>
                <a:spcPts val="600"/>
              </a:spcAft>
              <a:defRPr sz="1800" spc="100" baseline="0"/>
            </a:lvl3pPr>
            <a:lvl4pPr marL="1143000" indent="-283464">
              <a:lnSpc>
                <a:spcPct val="125000"/>
              </a:lnSpc>
              <a:spcBef>
                <a:spcPts val="0"/>
              </a:spcBef>
              <a:spcAft>
                <a:spcPts val="600"/>
              </a:spcAft>
              <a:defRPr sz="1800" spc="100" baseline="0"/>
            </a:lvl4pPr>
            <a:lvl5pPr marL="1600200" indent="-283464">
              <a:lnSpc>
                <a:spcPct val="125000"/>
              </a:lnSpc>
              <a:spcBef>
                <a:spcPts val="0"/>
              </a:spcBef>
              <a:spcAft>
                <a:spcPts val="600"/>
              </a:spcAft>
              <a:defRPr sz="1800" spc="10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0" name="Date Placeholder 3">
            <a:extLst>
              <a:ext uri="{FF2B5EF4-FFF2-40B4-BE49-F238E27FC236}">
                <a16:creationId xmlns:a16="http://schemas.microsoft.com/office/drawing/2014/main" id="{61AB9D5A-1951-48B0-9CAE-84FC869BE5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20XX</a:t>
            </a:r>
          </a:p>
        </p:txBody>
      </p:sp>
      <p:sp>
        <p:nvSpPr>
          <p:cNvPr id="31" name="Footer Placeholder 4">
            <a:extLst>
              <a:ext uri="{FF2B5EF4-FFF2-40B4-BE49-F238E27FC236}">
                <a16:creationId xmlns:a16="http://schemas.microsoft.com/office/drawing/2014/main" id="{3AEF9F4B-0EB4-4C9F-9159-80E393F3A13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32" name="Slide Number Placeholder 5">
            <a:extLst>
              <a:ext uri="{FF2B5EF4-FFF2-40B4-BE49-F238E27FC236}">
                <a16:creationId xmlns:a16="http://schemas.microsoft.com/office/drawing/2014/main" id="{6BC4F905-196D-4DFF-9947-C56088B56F3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031209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duct Overview">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8FD970D0-182D-96E3-04B5-5D634F9C4F08}"/>
              </a:ext>
              <a:ext uri="{C183D7F6-B498-43B3-948B-1728B52AA6E4}">
                <adec:decorative xmlns:adec="http://schemas.microsoft.com/office/drawing/2017/decorative" val="1"/>
              </a:ext>
            </a:extLst>
          </p:cNvPr>
          <p:cNvSpPr/>
          <p:nvPr userDrawn="1"/>
        </p:nvSpPr>
        <p:spPr>
          <a:xfrm>
            <a:off x="0" y="0"/>
            <a:ext cx="12192000" cy="2170545"/>
          </a:xfrm>
          <a:prstGeom prst="rect">
            <a:avLst/>
          </a:pr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6AEFB40-063A-41A7-9581-865BBE62C3C5}"/>
              </a:ext>
            </a:extLst>
          </p:cNvPr>
          <p:cNvSpPr>
            <a:spLocks noGrp="1"/>
          </p:cNvSpPr>
          <p:nvPr>
            <p:ph type="title" hasCustomPrompt="1"/>
          </p:nvPr>
        </p:nvSpPr>
        <p:spPr>
          <a:xfrm>
            <a:off x="838200" y="226143"/>
            <a:ext cx="10515600" cy="1229033"/>
          </a:xfrm>
          <a:prstGeom prst="rect">
            <a:avLst/>
          </a:prstGeom>
        </p:spPr>
        <p:txBody>
          <a:bodyPr anchor="b"/>
          <a:lstStyle>
            <a:lvl1pPr algn="ctr">
              <a:defRPr sz="2400" cap="all" spc="100" baseline="0">
                <a:solidFill>
                  <a:schemeClr val="tx2">
                    <a:lumMod val="75000"/>
                  </a:schemeClr>
                </a:solidFill>
              </a:defRPr>
            </a:lvl1pPr>
          </a:lstStyle>
          <a:p>
            <a:r>
              <a:rPr lang="en-US" dirty="0"/>
              <a:t>Click to add title</a:t>
            </a:r>
          </a:p>
        </p:txBody>
      </p:sp>
      <p:sp>
        <p:nvSpPr>
          <p:cNvPr id="8" name="Content Placeholder 7">
            <a:extLst>
              <a:ext uri="{FF2B5EF4-FFF2-40B4-BE49-F238E27FC236}">
                <a16:creationId xmlns:a16="http://schemas.microsoft.com/office/drawing/2014/main" id="{9E453354-6167-7227-F443-F984688CC493}"/>
              </a:ext>
            </a:extLst>
          </p:cNvPr>
          <p:cNvSpPr>
            <a:spLocks noGrp="1"/>
          </p:cNvSpPr>
          <p:nvPr>
            <p:ph sz="quarter" idx="10" hasCustomPrompt="1"/>
          </p:nvPr>
        </p:nvSpPr>
        <p:spPr>
          <a:xfrm>
            <a:off x="849775" y="2858625"/>
            <a:ext cx="3941763" cy="3338513"/>
          </a:xfrm>
          <a:prstGeom prst="rect">
            <a:avLst/>
          </a:prstGeom>
        </p:spPr>
        <p:txBody>
          <a:bodyPr/>
          <a:lstStyle>
            <a:lvl1pPr marL="347472" indent="-347472">
              <a:lnSpc>
                <a:spcPct val="125000"/>
              </a:lnSpc>
              <a:spcBef>
                <a:spcPts val="0"/>
              </a:spcBef>
              <a:spcAft>
                <a:spcPts val="600"/>
              </a:spcAft>
              <a:buFont typeface="+mj-lt"/>
              <a:buAutoNum type="arabicPeriod"/>
              <a:defRPr sz="1800" spc="100" baseline="0"/>
            </a:lvl1pPr>
            <a:lvl2pPr marL="685800" indent="-347472">
              <a:lnSpc>
                <a:spcPct val="125000"/>
              </a:lnSpc>
              <a:spcBef>
                <a:spcPts val="0"/>
              </a:spcBef>
              <a:spcAft>
                <a:spcPts val="600"/>
              </a:spcAft>
              <a:buFont typeface="+mj-lt"/>
              <a:buAutoNum type="alphaLcPeriod"/>
              <a:defRPr sz="1600" spc="100" baseline="0"/>
            </a:lvl2pPr>
            <a:lvl3pPr marL="1143000" indent="-347472">
              <a:lnSpc>
                <a:spcPct val="125000"/>
              </a:lnSpc>
              <a:spcBef>
                <a:spcPts val="0"/>
              </a:spcBef>
              <a:spcAft>
                <a:spcPts val="600"/>
              </a:spcAft>
              <a:buFont typeface="+mj-lt"/>
              <a:buAutoNum type="arabicParenR"/>
              <a:defRPr sz="1400" spc="100" baseline="0"/>
            </a:lvl3pPr>
            <a:lvl4pPr marL="1600200" indent="-347472">
              <a:lnSpc>
                <a:spcPct val="125000"/>
              </a:lnSpc>
              <a:spcBef>
                <a:spcPts val="0"/>
              </a:spcBef>
              <a:spcAft>
                <a:spcPts val="600"/>
              </a:spcAft>
              <a:buFont typeface="+mj-lt"/>
              <a:buAutoNum type="alphaLcParenR"/>
              <a:defRPr sz="1200" spc="100" baseline="0"/>
            </a:lvl4pPr>
            <a:lvl5pPr marL="2057400" indent="-347472">
              <a:lnSpc>
                <a:spcPct val="125000"/>
              </a:lnSpc>
              <a:spcBef>
                <a:spcPts val="0"/>
              </a:spcBef>
              <a:spcAft>
                <a:spcPts val="600"/>
              </a:spcAft>
              <a:buFont typeface="+mj-lt"/>
              <a:buAutoNum type="romanLcPeriod"/>
              <a:defRPr sz="1200" spc="10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7">
            <a:extLst>
              <a:ext uri="{FF2B5EF4-FFF2-40B4-BE49-F238E27FC236}">
                <a16:creationId xmlns:a16="http://schemas.microsoft.com/office/drawing/2014/main" id="{DDA14B5C-C6A4-65FB-34DD-E1C0FF465FF7}"/>
              </a:ext>
            </a:extLst>
          </p:cNvPr>
          <p:cNvSpPr>
            <a:spLocks noGrp="1"/>
          </p:cNvSpPr>
          <p:nvPr>
            <p:ph sz="quarter" idx="11" hasCustomPrompt="1"/>
          </p:nvPr>
        </p:nvSpPr>
        <p:spPr>
          <a:xfrm>
            <a:off x="5342681" y="2858625"/>
            <a:ext cx="6011119" cy="3338513"/>
          </a:xfrm>
          <a:prstGeom prst="rect">
            <a:avLst/>
          </a:prstGeom>
        </p:spPr>
        <p:txBody>
          <a:bodyPr/>
          <a:lstStyle>
            <a:lvl1pPr marL="0" indent="0">
              <a:lnSpc>
                <a:spcPct val="125000"/>
              </a:lnSpc>
              <a:spcBef>
                <a:spcPts val="0"/>
              </a:spcBef>
              <a:spcAft>
                <a:spcPts val="600"/>
              </a:spcAft>
              <a:buFont typeface="+mj-lt"/>
              <a:buNone/>
              <a:defRPr sz="1800" spc="100" baseline="0"/>
            </a:lvl1pPr>
            <a:lvl2pPr marL="285750" indent="-285750">
              <a:lnSpc>
                <a:spcPct val="125000"/>
              </a:lnSpc>
              <a:spcBef>
                <a:spcPts val="0"/>
              </a:spcBef>
              <a:spcAft>
                <a:spcPts val="600"/>
              </a:spcAft>
              <a:buFont typeface="Arial" panose="020B0604020202020204" pitchFamily="34" charset="0"/>
              <a:buChar char="•"/>
              <a:defRPr sz="1800" spc="100" baseline="0"/>
            </a:lvl2pPr>
            <a:lvl3pPr marL="685800" indent="-285750">
              <a:lnSpc>
                <a:spcPct val="125000"/>
              </a:lnSpc>
              <a:spcBef>
                <a:spcPts val="0"/>
              </a:spcBef>
              <a:spcAft>
                <a:spcPts val="600"/>
              </a:spcAft>
              <a:buFont typeface="Arial" panose="020B0604020202020204" pitchFamily="34" charset="0"/>
              <a:buChar char="•"/>
              <a:defRPr sz="1800" spc="100" baseline="0"/>
            </a:lvl3pPr>
            <a:lvl4pPr marL="1143000" indent="-285750">
              <a:lnSpc>
                <a:spcPct val="125000"/>
              </a:lnSpc>
              <a:spcBef>
                <a:spcPts val="0"/>
              </a:spcBef>
              <a:spcAft>
                <a:spcPts val="600"/>
              </a:spcAft>
              <a:buFont typeface="Arial" panose="020B0604020202020204" pitchFamily="34" charset="0"/>
              <a:buChar char="•"/>
              <a:defRPr sz="1800" spc="100" baseline="0"/>
            </a:lvl4pPr>
            <a:lvl5pPr marL="1600200" indent="-285750">
              <a:lnSpc>
                <a:spcPct val="125000"/>
              </a:lnSpc>
              <a:spcBef>
                <a:spcPts val="0"/>
              </a:spcBef>
              <a:spcAft>
                <a:spcPts val="600"/>
              </a:spcAft>
              <a:buFont typeface="Arial" panose="020B0604020202020204" pitchFamily="34" charset="0"/>
              <a:buChar char="•"/>
              <a:defRPr sz="1800" spc="10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0" name="Date Placeholder 3">
            <a:extLst>
              <a:ext uri="{FF2B5EF4-FFF2-40B4-BE49-F238E27FC236}">
                <a16:creationId xmlns:a16="http://schemas.microsoft.com/office/drawing/2014/main" id="{573EDDB2-8AC2-4A88-95EE-20082E77DE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20XX</a:t>
            </a:r>
          </a:p>
        </p:txBody>
      </p:sp>
      <p:sp>
        <p:nvSpPr>
          <p:cNvPr id="41" name="Footer Placeholder 4">
            <a:extLst>
              <a:ext uri="{FF2B5EF4-FFF2-40B4-BE49-F238E27FC236}">
                <a16:creationId xmlns:a16="http://schemas.microsoft.com/office/drawing/2014/main" id="{325A34CF-B8DC-4A28-86BC-8D450E3D3C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42" name="Slide Number Placeholder 5">
            <a:extLst>
              <a:ext uri="{FF2B5EF4-FFF2-40B4-BE49-F238E27FC236}">
                <a16:creationId xmlns:a16="http://schemas.microsoft.com/office/drawing/2014/main" id="{3F009426-0603-4EF7-8DE1-0CA50818F7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4147655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1E109A-BBBE-498A-AC65-464AAF5710C4}"/>
              </a:ext>
            </a:extLst>
          </p:cNvPr>
          <p:cNvSpPr>
            <a:spLocks noGrp="1"/>
          </p:cNvSpPr>
          <p:nvPr>
            <p:ph type="title" hasCustomPrompt="1"/>
          </p:nvPr>
        </p:nvSpPr>
        <p:spPr>
          <a:xfrm>
            <a:off x="914400" y="766915"/>
            <a:ext cx="2782529" cy="2163098"/>
          </a:xfrm>
          <a:prstGeom prst="rect">
            <a:avLst/>
          </a:prstGeom>
          <a:ln w="28575">
            <a:solidFill>
              <a:schemeClr val="accent2"/>
            </a:solidFill>
          </a:ln>
        </p:spPr>
        <p:txBody>
          <a:bodyPr anchor="ctr"/>
          <a:lstStyle>
            <a:lvl1pPr algn="ctr">
              <a:lnSpc>
                <a:spcPct val="100000"/>
              </a:lnSpc>
              <a:defRPr sz="2400" cap="all" spc="100" baseline="0">
                <a:solidFill>
                  <a:schemeClr val="accent2"/>
                </a:solidFill>
              </a:defRPr>
            </a:lvl1pPr>
          </a:lstStyle>
          <a:p>
            <a:r>
              <a:rPr lang="en-US" dirty="0"/>
              <a:t>title</a:t>
            </a:r>
          </a:p>
        </p:txBody>
      </p:sp>
      <p:sp>
        <p:nvSpPr>
          <p:cNvPr id="10" name="Text Placeholder 10">
            <a:extLst>
              <a:ext uri="{FF2B5EF4-FFF2-40B4-BE49-F238E27FC236}">
                <a16:creationId xmlns:a16="http://schemas.microsoft.com/office/drawing/2014/main" id="{7408009F-7441-4960-8688-598E5537784A}"/>
              </a:ext>
            </a:extLst>
          </p:cNvPr>
          <p:cNvSpPr>
            <a:spLocks noGrp="1"/>
          </p:cNvSpPr>
          <p:nvPr>
            <p:ph type="body" sz="quarter" idx="12" hasCustomPrompt="1"/>
          </p:nvPr>
        </p:nvSpPr>
        <p:spPr>
          <a:xfrm>
            <a:off x="4864796" y="960385"/>
            <a:ext cx="6341212" cy="1969628"/>
          </a:xfrm>
          <a:prstGeom prst="rect">
            <a:avLst/>
          </a:prstGeom>
        </p:spPr>
        <p:txBody>
          <a:bodyPr anchor="t"/>
          <a:lstStyle>
            <a:lvl1pPr marL="0" indent="0" algn="l">
              <a:lnSpc>
                <a:spcPct val="125000"/>
              </a:lnSpc>
              <a:spcBef>
                <a:spcPts val="0"/>
              </a:spcBef>
              <a:spcAft>
                <a:spcPts val="600"/>
              </a:spcAft>
              <a:buNone/>
              <a:defRPr sz="1800" cap="none" spc="100" baseline="0">
                <a:solidFill>
                  <a:schemeClr val="tx1"/>
                </a:solidFill>
                <a:latin typeface="+mn-lt"/>
              </a:defRPr>
            </a:lvl1pPr>
          </a:lstStyle>
          <a:p>
            <a:pPr lvl="0"/>
            <a:r>
              <a:rPr lang="en-US" dirty="0"/>
              <a:t>Click to add text</a:t>
            </a:r>
          </a:p>
        </p:txBody>
      </p:sp>
      <p:sp>
        <p:nvSpPr>
          <p:cNvPr id="8" name="Picture Placeholder 7">
            <a:extLst>
              <a:ext uri="{FF2B5EF4-FFF2-40B4-BE49-F238E27FC236}">
                <a16:creationId xmlns:a16="http://schemas.microsoft.com/office/drawing/2014/main" id="{0721A019-F5C2-4A15-A6AE-C03209D1D7DB}"/>
              </a:ext>
            </a:extLst>
          </p:cNvPr>
          <p:cNvSpPr>
            <a:spLocks noGrp="1"/>
          </p:cNvSpPr>
          <p:nvPr>
            <p:ph type="pic" sz="quarter" idx="10" hasCustomPrompt="1"/>
          </p:nvPr>
        </p:nvSpPr>
        <p:spPr>
          <a:xfrm>
            <a:off x="0" y="3716594"/>
            <a:ext cx="12192000" cy="3141406"/>
          </a:xfrm>
          <a:prstGeom prst="rect">
            <a:avLst/>
          </a:prstGeom>
        </p:spPr>
        <p:txBody>
          <a:bodyPr/>
          <a:lstStyle>
            <a:lvl1pPr marL="0" indent="0" algn="ctr">
              <a:buNone/>
              <a:defRPr/>
            </a:lvl1pPr>
          </a:lstStyle>
          <a:p>
            <a:r>
              <a:rPr lang="en-US" dirty="0"/>
              <a:t>Click to add photo</a:t>
            </a:r>
          </a:p>
        </p:txBody>
      </p:sp>
      <p:sp>
        <p:nvSpPr>
          <p:cNvPr id="11" name="Date Placeholder 3">
            <a:extLst>
              <a:ext uri="{FF2B5EF4-FFF2-40B4-BE49-F238E27FC236}">
                <a16:creationId xmlns:a16="http://schemas.microsoft.com/office/drawing/2014/main" id="{CFE1DF53-32D0-456E-8221-7FCD23325D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1"/>
                </a:solidFill>
                <a:effectLst>
                  <a:outerShdw blurRad="38100" dist="38100" dir="2700000" algn="tl">
                    <a:srgbClr val="000000">
                      <a:alpha val="43137"/>
                    </a:srgbClr>
                  </a:outerShdw>
                </a:effectLst>
              </a:defRPr>
            </a:lvl1pPr>
          </a:lstStyle>
          <a:p>
            <a:r>
              <a:rPr lang="en-US" dirty="0"/>
              <a:t>20XX</a:t>
            </a:r>
          </a:p>
        </p:txBody>
      </p:sp>
      <p:sp>
        <p:nvSpPr>
          <p:cNvPr id="12" name="Footer Placeholder 4">
            <a:extLst>
              <a:ext uri="{FF2B5EF4-FFF2-40B4-BE49-F238E27FC236}">
                <a16:creationId xmlns:a16="http://schemas.microsoft.com/office/drawing/2014/main" id="{DC108F1B-58C5-43B6-8251-B1392CA9A8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1"/>
                </a:solidFill>
                <a:effectLst>
                  <a:outerShdw blurRad="38100" dist="38100" dir="2700000" algn="tl">
                    <a:srgbClr val="000000">
                      <a:alpha val="43137"/>
                    </a:srgbClr>
                  </a:outerShdw>
                </a:effectLst>
                <a:latin typeface="+mj-lt"/>
              </a:defRPr>
            </a:lvl1pPr>
          </a:lstStyle>
          <a:p>
            <a:r>
              <a:rPr lang="en-US" dirty="0"/>
              <a:t>Pitch deck</a:t>
            </a:r>
          </a:p>
        </p:txBody>
      </p:sp>
      <p:sp>
        <p:nvSpPr>
          <p:cNvPr id="13" name="Slide Number Placeholder 5">
            <a:extLst>
              <a:ext uri="{FF2B5EF4-FFF2-40B4-BE49-F238E27FC236}">
                <a16:creationId xmlns:a16="http://schemas.microsoft.com/office/drawing/2014/main" id="{C530B1E0-03D4-4E5B-A2A7-903B17B306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1"/>
                </a:solidFill>
                <a:effectLst>
                  <a:outerShdw blurRad="38100" dist="38100" dir="2700000" algn="tl">
                    <a:srgbClr val="000000">
                      <a:alpha val="43137"/>
                    </a:srgbClr>
                  </a:outerShdw>
                </a:effectLst>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16912113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BE02389-643A-44A3-9E32-4459CAEAC35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spc="100" baseline="0">
                <a:solidFill>
                  <a:schemeClr val="bg2">
                    <a:lumMod val="50000"/>
                  </a:schemeClr>
                </a:solidFill>
              </a:defRPr>
            </a:lvl1pPr>
          </a:lstStyle>
          <a:p>
            <a:r>
              <a:rPr lang="en-US" dirty="0"/>
              <a:t>20XX</a:t>
            </a:r>
          </a:p>
        </p:txBody>
      </p:sp>
      <p:sp>
        <p:nvSpPr>
          <p:cNvPr id="5" name="Footer Placeholder 4">
            <a:extLst>
              <a:ext uri="{FF2B5EF4-FFF2-40B4-BE49-F238E27FC236}">
                <a16:creationId xmlns:a16="http://schemas.microsoft.com/office/drawing/2014/main" id="{1E3E221A-6F27-4890-B073-7BA27B8FB5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bg2">
                    <a:lumMod val="50000"/>
                  </a:schemeClr>
                </a:solidFill>
                <a:latin typeface="+mj-lt"/>
              </a:defRPr>
            </a:lvl1pPr>
          </a:lstStyle>
          <a:p>
            <a:r>
              <a:rPr lang="en-US" dirty="0"/>
              <a:t>Pitch deck</a:t>
            </a:r>
          </a:p>
        </p:txBody>
      </p:sp>
      <p:sp>
        <p:nvSpPr>
          <p:cNvPr id="6" name="Slide Number Placeholder 5">
            <a:extLst>
              <a:ext uri="{FF2B5EF4-FFF2-40B4-BE49-F238E27FC236}">
                <a16:creationId xmlns:a16="http://schemas.microsoft.com/office/drawing/2014/main" id="{40B06CAC-A122-486F-81C6-4299D83E94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spc="100" baseline="0">
                <a:solidFill>
                  <a:schemeClr val="bg2">
                    <a:lumMod val="50000"/>
                  </a:schemeClr>
                </a:solidFill>
              </a:defRPr>
            </a:lvl1pPr>
          </a:lstStyle>
          <a:p>
            <a:fld id="{EA87306C-81BA-4795-A5CA-9392456A8C1E}" type="slidenum">
              <a:rPr lang="en-US" smtClean="0"/>
              <a:pPr/>
              <a:t>‹#›</a:t>
            </a:fld>
            <a:endParaRPr lang="en-US" dirty="0"/>
          </a:p>
        </p:txBody>
      </p:sp>
    </p:spTree>
    <p:extLst>
      <p:ext uri="{BB962C8B-B14F-4D97-AF65-F5344CB8AC3E}">
        <p14:creationId xmlns:p14="http://schemas.microsoft.com/office/powerpoint/2010/main" val="4230113875"/>
      </p:ext>
    </p:extLst>
  </p:cSld>
  <p:clrMap bg1="lt1" tx1="dk1" bg2="lt2" tx2="dk2" accent1="accent1" accent2="accent2" accent3="accent3" accent4="accent4" accent5="accent5" accent6="accent6" hlink="hlink" folHlink="folHlink"/>
  <p:sldLayoutIdLst>
    <p:sldLayoutId id="2147483655" r:id="rId1"/>
    <p:sldLayoutId id="2147483656" r:id="rId2"/>
    <p:sldLayoutId id="2147483673" r:id="rId3"/>
    <p:sldLayoutId id="2147483669" r:id="rId4"/>
    <p:sldLayoutId id="2147483651" r:id="rId5"/>
    <p:sldLayoutId id="2147483671" r:id="rId6"/>
    <p:sldLayoutId id="2147483652" r:id="rId7"/>
    <p:sldLayoutId id="2147483653" r:id="rId8"/>
    <p:sldLayoutId id="2147483650" r:id="rId9"/>
    <p:sldLayoutId id="2147483664" r:id="rId10"/>
    <p:sldLayoutId id="2147483659" r:id="rId11"/>
    <p:sldLayoutId id="2147483662" r:id="rId12"/>
    <p:sldLayoutId id="2147483670"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3.xml"/><Relationship Id="rId5" Type="http://schemas.openxmlformats.org/officeDocument/2006/relationships/image" Target="../media/image4.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2060">
            <a:alpha val="70000"/>
          </a:srgbClr>
        </a:solidFill>
        <a:effectLst/>
      </p:bgPr>
    </p:bg>
    <p:spTree>
      <p:nvGrpSpPr>
        <p:cNvPr id="1" name=""/>
        <p:cNvGrpSpPr/>
        <p:nvPr/>
      </p:nvGrpSpPr>
      <p:grpSpPr>
        <a:xfrm>
          <a:off x="0" y="0"/>
          <a:ext cx="0" cy="0"/>
          <a:chOff x="0" y="0"/>
          <a:chExt cx="0" cy="0"/>
        </a:xfrm>
      </p:grpSpPr>
      <p:pic>
        <p:nvPicPr>
          <p:cNvPr id="6" name="Picture 5" descr="Blue circuit board">
            <a:extLst>
              <a:ext uri="{FF2B5EF4-FFF2-40B4-BE49-F238E27FC236}">
                <a16:creationId xmlns:a16="http://schemas.microsoft.com/office/drawing/2014/main" id="{D0B22891-442B-F249-6458-804EE3BAF46E}"/>
              </a:ext>
            </a:extLst>
          </p:cNvPr>
          <p:cNvPicPr>
            <a:picLocks noChangeAspect="1"/>
          </p:cNvPicPr>
          <p:nvPr/>
        </p:nvPicPr>
        <p:blipFill>
          <a:blip r:embed="rId2">
            <a:alphaModFix amt="50000"/>
          </a:blip>
          <a:srcRect t="15730"/>
          <a:stretch/>
        </p:blipFill>
        <p:spPr>
          <a:xfrm>
            <a:off x="20" y="-2"/>
            <a:ext cx="12191980" cy="6858000"/>
          </a:xfrm>
          <a:prstGeom prst="rect">
            <a:avLst/>
          </a:prstGeom>
          <a:solidFill>
            <a:schemeClr val="accent1">
              <a:lumMod val="10000"/>
            </a:schemeClr>
          </a:solidFill>
        </p:spPr>
      </p:pic>
      <p:sp>
        <p:nvSpPr>
          <p:cNvPr id="8" name="Title 6">
            <a:extLst>
              <a:ext uri="{FF2B5EF4-FFF2-40B4-BE49-F238E27FC236}">
                <a16:creationId xmlns:a16="http://schemas.microsoft.com/office/drawing/2014/main" id="{D87B8384-C5DC-6A00-4EC7-B04F4A5E55CC}"/>
              </a:ext>
            </a:extLst>
          </p:cNvPr>
          <p:cNvSpPr txBox="1">
            <a:spLocks/>
          </p:cNvSpPr>
          <p:nvPr/>
        </p:nvSpPr>
        <p:spPr>
          <a:xfrm>
            <a:off x="1209434" y="1697017"/>
            <a:ext cx="9792182" cy="2187616"/>
          </a:xfrm>
          <a:prstGeom prst="rect">
            <a:avLst/>
          </a:prstGeom>
          <a:noFill/>
          <a:ln w="107950" cap="rnd" cmpd="tri">
            <a:noFill/>
            <a:prstDash val="sysDot"/>
          </a:ln>
        </p:spPr>
        <p:txBody>
          <a:bodyPr lIns="914400" tIns="182880" rIns="914400" anchor="ctr">
            <a:noAutofit/>
          </a:bodyPr>
          <a:lstStyle>
            <a:lvl1pPr algn="ctr" defTabSz="914400" rtl="0" eaLnBrk="1" latinLnBrk="0" hangingPunct="1">
              <a:lnSpc>
                <a:spcPct val="90000"/>
              </a:lnSpc>
              <a:spcBef>
                <a:spcPct val="0"/>
              </a:spcBef>
              <a:buNone/>
              <a:defRPr sz="5400" b="1" kern="1200" cap="all" spc="100" baseline="0">
                <a:solidFill>
                  <a:schemeClr val="accent5"/>
                </a:solidFill>
                <a:latin typeface="+mj-lt"/>
                <a:ea typeface="+mj-ea"/>
                <a:cs typeface="+mj-cs"/>
              </a:defRPr>
            </a:lvl1pPr>
          </a:lstStyle>
          <a:p>
            <a:r>
              <a:rPr lang="en-US" sz="12400" spc="600" dirty="0">
                <a:solidFill>
                  <a:schemeClr val="bg1">
                    <a:lumMod val="95000"/>
                  </a:schemeClr>
                </a:solidFill>
                <a:latin typeface="Bierstadt Display" panose="020F0502020204030204" pitchFamily="34" charset="0"/>
              </a:rPr>
              <a:t>JDBC</a:t>
            </a:r>
          </a:p>
        </p:txBody>
      </p:sp>
      <p:sp>
        <p:nvSpPr>
          <p:cNvPr id="9" name="Rectangle 8">
            <a:extLst>
              <a:ext uri="{FF2B5EF4-FFF2-40B4-BE49-F238E27FC236}">
                <a16:creationId xmlns:a16="http://schemas.microsoft.com/office/drawing/2014/main" id="{2537826D-2903-E7C0-112C-B383529343C0}"/>
              </a:ext>
            </a:extLst>
          </p:cNvPr>
          <p:cNvSpPr/>
          <p:nvPr/>
        </p:nvSpPr>
        <p:spPr>
          <a:xfrm>
            <a:off x="1209434" y="1697017"/>
            <a:ext cx="9792182" cy="2187616"/>
          </a:xfrm>
          <a:prstGeom prst="rect">
            <a:avLst/>
          </a:prstGeom>
          <a:noFill/>
          <a:ln w="88900" cap="rnd">
            <a:solidFill>
              <a:schemeClr val="accent1"/>
            </a:solidFill>
            <a:prstDash val="sysDot"/>
            <a:round/>
            <a:extLst>
              <a:ext uri="{C807C97D-BFC1-408E-A445-0C87EB9F89A2}">
                <ask:lineSketchStyleProps xmlns:ask="http://schemas.microsoft.com/office/drawing/2018/sketchyshapes" sd="1219033472">
                  <a:custGeom>
                    <a:avLst/>
                    <a:gdLst>
                      <a:gd name="connsiteX0" fmla="*/ 0 w 9792182"/>
                      <a:gd name="connsiteY0" fmla="*/ 0 h 2187616"/>
                      <a:gd name="connsiteX1" fmla="*/ 9792182 w 9792182"/>
                      <a:gd name="connsiteY1" fmla="*/ 0 h 2187616"/>
                      <a:gd name="connsiteX2" fmla="*/ 9792182 w 9792182"/>
                      <a:gd name="connsiteY2" fmla="*/ 2187616 h 2187616"/>
                      <a:gd name="connsiteX3" fmla="*/ 0 w 9792182"/>
                      <a:gd name="connsiteY3" fmla="*/ 2187616 h 2187616"/>
                      <a:gd name="connsiteX4" fmla="*/ 0 w 9792182"/>
                      <a:gd name="connsiteY4" fmla="*/ 0 h 21876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92182" h="2187616" extrusionOk="0">
                        <a:moveTo>
                          <a:pt x="0" y="0"/>
                        </a:moveTo>
                        <a:cubicBezTo>
                          <a:pt x="3965603" y="118645"/>
                          <a:pt x="7103855" y="116012"/>
                          <a:pt x="9792182" y="0"/>
                        </a:cubicBezTo>
                        <a:cubicBezTo>
                          <a:pt x="9659300" y="822841"/>
                          <a:pt x="9877133" y="1909009"/>
                          <a:pt x="9792182" y="2187616"/>
                        </a:cubicBezTo>
                        <a:cubicBezTo>
                          <a:pt x="7292067" y="2322216"/>
                          <a:pt x="1948381" y="2030420"/>
                          <a:pt x="0" y="2187616"/>
                        </a:cubicBezTo>
                        <a:cubicBezTo>
                          <a:pt x="-20187" y="1363589"/>
                          <a:pt x="-152480" y="489744"/>
                          <a:pt x="0" y="0"/>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TextBox 9">
            <a:extLst>
              <a:ext uri="{FF2B5EF4-FFF2-40B4-BE49-F238E27FC236}">
                <a16:creationId xmlns:a16="http://schemas.microsoft.com/office/drawing/2014/main" id="{C2EBA6C4-2176-43F9-945E-84E31A09CCC9}"/>
              </a:ext>
            </a:extLst>
          </p:cNvPr>
          <p:cNvSpPr txBox="1"/>
          <p:nvPr/>
        </p:nvSpPr>
        <p:spPr>
          <a:xfrm>
            <a:off x="2624137" y="4086225"/>
            <a:ext cx="6962775" cy="646331"/>
          </a:xfrm>
          <a:prstGeom prst="rect">
            <a:avLst/>
          </a:prstGeom>
          <a:noFill/>
        </p:spPr>
        <p:txBody>
          <a:bodyPr wrap="square" rtlCol="0">
            <a:spAutoFit/>
          </a:bodyPr>
          <a:lstStyle/>
          <a:p>
            <a:pPr algn="ctr"/>
            <a:r>
              <a:rPr lang="en-IN" sz="3600" dirty="0">
                <a:solidFill>
                  <a:schemeClr val="bg1">
                    <a:lumMod val="95000"/>
                  </a:schemeClr>
                </a:solidFill>
              </a:rPr>
              <a:t>A Presentation By Aftab Minhaz</a:t>
            </a:r>
          </a:p>
        </p:txBody>
      </p:sp>
    </p:spTree>
    <p:extLst>
      <p:ext uri="{BB962C8B-B14F-4D97-AF65-F5344CB8AC3E}">
        <p14:creationId xmlns:p14="http://schemas.microsoft.com/office/powerpoint/2010/main" val="1760268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2060">
            <a:alpha val="70000"/>
          </a:srgbClr>
        </a:solidFill>
        <a:effectLst/>
      </p:bgPr>
    </p:bg>
    <p:spTree>
      <p:nvGrpSpPr>
        <p:cNvPr id="1" name=""/>
        <p:cNvGrpSpPr/>
        <p:nvPr/>
      </p:nvGrpSpPr>
      <p:grpSpPr>
        <a:xfrm>
          <a:off x="0" y="0"/>
          <a:ext cx="0" cy="0"/>
          <a:chOff x="0" y="0"/>
          <a:chExt cx="0" cy="0"/>
        </a:xfrm>
      </p:grpSpPr>
      <p:sp>
        <p:nvSpPr>
          <p:cNvPr id="4" name="I1">
            <a:extLst>
              <a:ext uri="{FF2B5EF4-FFF2-40B4-BE49-F238E27FC236}">
                <a16:creationId xmlns:a16="http://schemas.microsoft.com/office/drawing/2014/main" id="{39D3AADE-5119-8CE2-0DD5-2BD7E3403288}"/>
              </a:ext>
            </a:extLst>
          </p:cNvPr>
          <p:cNvSpPr>
            <a:spLocks noGrp="1"/>
          </p:cNvSpPr>
          <p:nvPr>
            <p:ph type="body" sz="quarter" idx="11"/>
          </p:nvPr>
        </p:nvSpPr>
        <p:spPr>
          <a:xfrm>
            <a:off x="6867525" y="2083120"/>
            <a:ext cx="2174876" cy="350202"/>
          </a:xfrm>
        </p:spPr>
        <p:txBody>
          <a:bodyPr/>
          <a:lstStyle/>
          <a:p>
            <a:pPr marL="0" indent="0" algn="l" rtl="0" eaLnBrk="1" latinLnBrk="0" hangingPunct="1">
              <a:lnSpc>
                <a:spcPct val="125000"/>
              </a:lnSpc>
              <a:spcBef>
                <a:spcPts val="0"/>
              </a:spcBef>
              <a:spcAft>
                <a:spcPts val="600"/>
              </a:spcAft>
            </a:pPr>
            <a:r>
              <a:rPr lang="en-US" sz="2400" kern="1200" spc="100" baseline="0" dirty="0">
                <a:solidFill>
                  <a:schemeClr val="accent3">
                    <a:lumMod val="60000"/>
                    <a:lumOff val="40000"/>
                  </a:schemeClr>
                </a:solidFill>
                <a:effectLst/>
                <a:latin typeface="Avenir Next LT Pro Demi" panose="020F0502020204030204" pitchFamily="34" charset="0"/>
              </a:rPr>
              <a:t>Introduction</a:t>
            </a:r>
            <a:endParaRPr lang="en-IN" sz="2400" dirty="0">
              <a:solidFill>
                <a:schemeClr val="accent3">
                  <a:lumMod val="60000"/>
                  <a:lumOff val="40000"/>
                </a:schemeClr>
              </a:solidFill>
              <a:effectLst/>
              <a:latin typeface="Avenir Next LT Pro Demi" panose="020F0502020204030204" pitchFamily="34" charset="0"/>
            </a:endParaRPr>
          </a:p>
        </p:txBody>
      </p:sp>
      <p:pic>
        <p:nvPicPr>
          <p:cNvPr id="8" name="Picture Placeholder 7" descr="A close-up of several servers&#10;&#10;Description automatically generated">
            <a:extLst>
              <a:ext uri="{FF2B5EF4-FFF2-40B4-BE49-F238E27FC236}">
                <a16:creationId xmlns:a16="http://schemas.microsoft.com/office/drawing/2014/main" id="{28C12E78-AE5D-5C83-5C14-BE633DE89A89}"/>
              </a:ext>
            </a:extLst>
          </p:cNvPr>
          <p:cNvPicPr>
            <a:picLocks noGrp="1" noChangeAspect="1"/>
          </p:cNvPicPr>
          <p:nvPr>
            <p:ph type="pic" sz="quarter" idx="10"/>
          </p:nvPr>
        </p:nvPicPr>
        <p:blipFill>
          <a:blip r:embed="rId2">
            <a:alphaModFix amt="65000"/>
            <a:extLst>
              <a:ext uri="{BEBA8EAE-BF5A-486C-A8C5-ECC9F3942E4B}">
                <a14:imgProps xmlns:a14="http://schemas.microsoft.com/office/drawing/2010/main">
                  <a14:imgLayer r:embed="rId3">
                    <a14:imgEffect>
                      <a14:colorTemperature colorTemp="7300"/>
                    </a14:imgEffect>
                    <a14:imgEffect>
                      <a14:saturation sat="172000"/>
                    </a14:imgEffect>
                  </a14:imgLayer>
                </a14:imgProps>
              </a:ext>
            </a:extLst>
          </a:blip>
          <a:srcRect l="22220" r="22220"/>
          <a:stretch>
            <a:fillRect/>
          </a:stretch>
        </p:blipFill>
        <p:spPr>
          <a:xfrm>
            <a:off x="-53252" y="-9525"/>
            <a:ext cx="6772275" cy="6867525"/>
          </a:xfrm>
          <a:noFill/>
        </p:spPr>
      </p:pic>
      <p:sp>
        <p:nvSpPr>
          <p:cNvPr id="13" name="Title 46">
            <a:extLst>
              <a:ext uri="{FF2B5EF4-FFF2-40B4-BE49-F238E27FC236}">
                <a16:creationId xmlns:a16="http://schemas.microsoft.com/office/drawing/2014/main" id="{3373D6FE-C47E-6602-154F-6031CED09BC5}"/>
              </a:ext>
            </a:extLst>
          </p:cNvPr>
          <p:cNvSpPr>
            <a:spLocks noGrp="1"/>
          </p:cNvSpPr>
          <p:nvPr>
            <p:ph type="title"/>
          </p:nvPr>
        </p:nvSpPr>
        <p:spPr>
          <a:xfrm>
            <a:off x="1224747" y="2365057"/>
            <a:ext cx="4377400" cy="2160644"/>
          </a:xfrm>
          <a:noFill/>
          <a:ln w="76200">
            <a:solidFill>
              <a:schemeClr val="bg1"/>
            </a:solidFill>
          </a:ln>
        </p:spPr>
        <p:txBody>
          <a:bodyPr/>
          <a:lstStyle/>
          <a:p>
            <a:r>
              <a:rPr lang="en-US" sz="6000" noProof="0" dirty="0"/>
              <a:t>CONTENTS</a:t>
            </a:r>
            <a:endParaRPr lang="en-US" sz="1400" dirty="0"/>
          </a:p>
        </p:txBody>
      </p:sp>
      <p:sp>
        <p:nvSpPr>
          <p:cNvPr id="16" name="Text Placeholder 3">
            <a:extLst>
              <a:ext uri="{FF2B5EF4-FFF2-40B4-BE49-F238E27FC236}">
                <a16:creationId xmlns:a16="http://schemas.microsoft.com/office/drawing/2014/main" id="{992BE986-7753-093F-3F38-5B6B18CD88E6}"/>
              </a:ext>
            </a:extLst>
          </p:cNvPr>
          <p:cNvSpPr txBox="1">
            <a:spLocks/>
          </p:cNvSpPr>
          <p:nvPr/>
        </p:nvSpPr>
        <p:spPr>
          <a:xfrm>
            <a:off x="6867523" y="2630976"/>
            <a:ext cx="2103757" cy="350202"/>
          </a:xfrm>
          <a:prstGeom prst="rect">
            <a:avLst/>
          </a:prstGeom>
        </p:spPr>
        <p:txBody>
          <a:bodyPr anchor="ctr"/>
          <a:lstStyle>
            <a:lvl1pPr marL="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1pPr>
            <a:lvl2pPr marL="4572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2pPr>
            <a:lvl3pPr marL="9144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3pPr>
            <a:lvl4pPr marL="13716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4pPr>
            <a:lvl5pPr marL="18288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3">
                    <a:lumMod val="60000"/>
                    <a:lumOff val="40000"/>
                  </a:schemeClr>
                </a:solidFill>
                <a:latin typeface="Avenir Next LT Pro Demi" panose="020F0502020204030204" pitchFamily="34" charset="0"/>
              </a:rPr>
              <a:t>Architecture</a:t>
            </a:r>
            <a:endParaRPr lang="en-IN" sz="2400" dirty="0">
              <a:solidFill>
                <a:schemeClr val="accent3">
                  <a:lumMod val="60000"/>
                  <a:lumOff val="40000"/>
                </a:schemeClr>
              </a:solidFill>
              <a:latin typeface="Avenir Next LT Pro Demi" panose="020F0502020204030204" pitchFamily="34" charset="0"/>
            </a:endParaRPr>
          </a:p>
        </p:txBody>
      </p:sp>
      <p:sp>
        <p:nvSpPr>
          <p:cNvPr id="17" name="Text Placeholder 3">
            <a:extLst>
              <a:ext uri="{FF2B5EF4-FFF2-40B4-BE49-F238E27FC236}">
                <a16:creationId xmlns:a16="http://schemas.microsoft.com/office/drawing/2014/main" id="{096B9CF0-A09C-C81D-1873-592EFE083AA7}"/>
              </a:ext>
            </a:extLst>
          </p:cNvPr>
          <p:cNvSpPr txBox="1">
            <a:spLocks/>
          </p:cNvSpPr>
          <p:nvPr/>
        </p:nvSpPr>
        <p:spPr>
          <a:xfrm>
            <a:off x="6867523" y="3769529"/>
            <a:ext cx="3251838" cy="350202"/>
          </a:xfrm>
          <a:prstGeom prst="rect">
            <a:avLst/>
          </a:prstGeom>
        </p:spPr>
        <p:txBody>
          <a:bodyPr anchor="ctr"/>
          <a:lstStyle>
            <a:lvl1pPr marL="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1pPr>
            <a:lvl2pPr marL="4572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2pPr>
            <a:lvl3pPr marL="9144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3pPr>
            <a:lvl4pPr marL="13716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4pPr>
            <a:lvl5pPr marL="18288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3">
                    <a:lumMod val="60000"/>
                    <a:lumOff val="40000"/>
                  </a:schemeClr>
                </a:solidFill>
                <a:latin typeface="Avenir Next LT Pro Demi" panose="020F0502020204030204" pitchFamily="34" charset="0"/>
              </a:rPr>
              <a:t>Types of Statements</a:t>
            </a:r>
            <a:endParaRPr lang="en-IN" sz="2400" dirty="0">
              <a:solidFill>
                <a:schemeClr val="accent3">
                  <a:lumMod val="60000"/>
                  <a:lumOff val="40000"/>
                </a:schemeClr>
              </a:solidFill>
              <a:latin typeface="Avenir Next LT Pro Demi" panose="020F0502020204030204" pitchFamily="34" charset="0"/>
            </a:endParaRPr>
          </a:p>
        </p:txBody>
      </p:sp>
      <p:sp>
        <p:nvSpPr>
          <p:cNvPr id="18" name="Text Placeholder 3">
            <a:extLst>
              <a:ext uri="{FF2B5EF4-FFF2-40B4-BE49-F238E27FC236}">
                <a16:creationId xmlns:a16="http://schemas.microsoft.com/office/drawing/2014/main" id="{83E718AB-11B8-6BD5-99F6-6604C8C4EDD2}"/>
              </a:ext>
            </a:extLst>
          </p:cNvPr>
          <p:cNvSpPr txBox="1">
            <a:spLocks/>
          </p:cNvSpPr>
          <p:nvPr/>
        </p:nvSpPr>
        <p:spPr>
          <a:xfrm>
            <a:off x="6867521" y="3188188"/>
            <a:ext cx="4196719" cy="350202"/>
          </a:xfrm>
          <a:prstGeom prst="rect">
            <a:avLst/>
          </a:prstGeom>
        </p:spPr>
        <p:txBody>
          <a:bodyPr anchor="ctr"/>
          <a:lstStyle>
            <a:lvl1pPr marL="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1pPr>
            <a:lvl2pPr marL="4572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2pPr>
            <a:lvl3pPr marL="9144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3pPr>
            <a:lvl4pPr marL="13716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4pPr>
            <a:lvl5pPr marL="18288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3">
                    <a:lumMod val="60000"/>
                    <a:lumOff val="40000"/>
                  </a:schemeClr>
                </a:solidFill>
                <a:latin typeface="Avenir Next LT Pro Demi" panose="020F0502020204030204" pitchFamily="34" charset="0"/>
              </a:rPr>
              <a:t>Connecting to a Database</a:t>
            </a:r>
            <a:endParaRPr lang="en-IN" sz="2400" dirty="0">
              <a:solidFill>
                <a:schemeClr val="accent3">
                  <a:lumMod val="60000"/>
                  <a:lumOff val="40000"/>
                </a:schemeClr>
              </a:solidFill>
              <a:latin typeface="Avenir Next LT Pro Demi" panose="020F0502020204030204" pitchFamily="34" charset="0"/>
            </a:endParaRPr>
          </a:p>
        </p:txBody>
      </p:sp>
      <p:sp>
        <p:nvSpPr>
          <p:cNvPr id="21" name="Text Placeholder 3">
            <a:extLst>
              <a:ext uri="{FF2B5EF4-FFF2-40B4-BE49-F238E27FC236}">
                <a16:creationId xmlns:a16="http://schemas.microsoft.com/office/drawing/2014/main" id="{0910DFD8-5024-6788-1D77-2F96415C34EC}"/>
              </a:ext>
            </a:extLst>
          </p:cNvPr>
          <p:cNvSpPr txBox="1">
            <a:spLocks/>
          </p:cNvSpPr>
          <p:nvPr/>
        </p:nvSpPr>
        <p:spPr>
          <a:xfrm>
            <a:off x="6867520" y="4359931"/>
            <a:ext cx="2103757" cy="350202"/>
          </a:xfrm>
          <a:prstGeom prst="rect">
            <a:avLst/>
          </a:prstGeom>
        </p:spPr>
        <p:txBody>
          <a:bodyPr anchor="ctr"/>
          <a:lstStyle>
            <a:lvl1pPr marL="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1pPr>
            <a:lvl2pPr marL="4572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2pPr>
            <a:lvl3pPr marL="9144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3pPr>
            <a:lvl4pPr marL="13716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4pPr>
            <a:lvl5pPr marL="1828800" indent="0" algn="l" defTabSz="914400" rtl="0" eaLnBrk="1" latinLnBrk="0" hangingPunct="1">
              <a:lnSpc>
                <a:spcPct val="125000"/>
              </a:lnSpc>
              <a:spcBef>
                <a:spcPts val="0"/>
              </a:spcBef>
              <a:spcAft>
                <a:spcPts val="600"/>
              </a:spcAft>
              <a:buFont typeface="Arial" panose="020B0604020202020204" pitchFamily="34" charset="0"/>
              <a:buNone/>
              <a:defRPr sz="1800" kern="1200" spc="1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chemeClr val="accent3">
                    <a:lumMod val="60000"/>
                    <a:lumOff val="40000"/>
                  </a:schemeClr>
                </a:solidFill>
                <a:latin typeface="Avenir Next LT Pro Demi" panose="020F0502020204030204" pitchFamily="34" charset="0"/>
              </a:rPr>
              <a:t>Conclusion</a:t>
            </a:r>
            <a:endParaRPr lang="en-IN" sz="2400" dirty="0">
              <a:solidFill>
                <a:schemeClr val="accent3">
                  <a:lumMod val="60000"/>
                  <a:lumOff val="40000"/>
                </a:schemeClr>
              </a:solidFill>
              <a:latin typeface="Avenir Next LT Pro Demi" panose="020F0502020204030204" pitchFamily="34" charset="0"/>
            </a:endParaRPr>
          </a:p>
        </p:txBody>
      </p:sp>
      <p:sp>
        <p:nvSpPr>
          <p:cNvPr id="22" name="Rectangle 21">
            <a:extLst>
              <a:ext uri="{FF2B5EF4-FFF2-40B4-BE49-F238E27FC236}">
                <a16:creationId xmlns:a16="http://schemas.microsoft.com/office/drawing/2014/main" id="{EE44B565-9FE1-DF33-2A0E-6CEBBE9461D4}"/>
              </a:ext>
            </a:extLst>
          </p:cNvPr>
          <p:cNvSpPr/>
          <p:nvPr/>
        </p:nvSpPr>
        <p:spPr>
          <a:xfrm>
            <a:off x="11501719" y="-9525"/>
            <a:ext cx="690282" cy="6867525"/>
          </a:xfrm>
          <a:prstGeom prst="rect">
            <a:avLst/>
          </a:prstGeom>
          <a:solidFill>
            <a:schemeClr val="accent1">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3" name="Rectangle 22">
            <a:extLst>
              <a:ext uri="{FF2B5EF4-FFF2-40B4-BE49-F238E27FC236}">
                <a16:creationId xmlns:a16="http://schemas.microsoft.com/office/drawing/2014/main" id="{99FBF6EE-8EF7-28BC-7563-A53A68742D5F}"/>
              </a:ext>
            </a:extLst>
          </p:cNvPr>
          <p:cNvSpPr/>
          <p:nvPr/>
        </p:nvSpPr>
        <p:spPr>
          <a:xfrm>
            <a:off x="11606217" y="2027871"/>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1</a:t>
            </a:r>
          </a:p>
        </p:txBody>
      </p:sp>
      <p:sp>
        <p:nvSpPr>
          <p:cNvPr id="24" name="Rectangle 23">
            <a:extLst>
              <a:ext uri="{FF2B5EF4-FFF2-40B4-BE49-F238E27FC236}">
                <a16:creationId xmlns:a16="http://schemas.microsoft.com/office/drawing/2014/main" id="{4E23F037-399E-7F25-4B11-A5FB21AFE1E5}"/>
              </a:ext>
            </a:extLst>
          </p:cNvPr>
          <p:cNvSpPr/>
          <p:nvPr/>
        </p:nvSpPr>
        <p:spPr>
          <a:xfrm>
            <a:off x="11606217" y="2579692"/>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2</a:t>
            </a:r>
          </a:p>
        </p:txBody>
      </p:sp>
      <p:sp>
        <p:nvSpPr>
          <p:cNvPr id="25" name="Rectangle 24">
            <a:extLst>
              <a:ext uri="{FF2B5EF4-FFF2-40B4-BE49-F238E27FC236}">
                <a16:creationId xmlns:a16="http://schemas.microsoft.com/office/drawing/2014/main" id="{059819F9-75A8-6B80-7A09-DD8B06A6CF77}"/>
              </a:ext>
            </a:extLst>
          </p:cNvPr>
          <p:cNvSpPr/>
          <p:nvPr/>
        </p:nvSpPr>
        <p:spPr>
          <a:xfrm>
            <a:off x="11606217" y="3145651"/>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3</a:t>
            </a:r>
          </a:p>
        </p:txBody>
      </p:sp>
      <p:sp>
        <p:nvSpPr>
          <p:cNvPr id="26" name="Rectangle 25">
            <a:extLst>
              <a:ext uri="{FF2B5EF4-FFF2-40B4-BE49-F238E27FC236}">
                <a16:creationId xmlns:a16="http://schemas.microsoft.com/office/drawing/2014/main" id="{654D9423-0854-1D4B-28BF-E238ED9E9809}"/>
              </a:ext>
            </a:extLst>
          </p:cNvPr>
          <p:cNvSpPr/>
          <p:nvPr/>
        </p:nvSpPr>
        <p:spPr>
          <a:xfrm>
            <a:off x="11606217" y="3726047"/>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4</a:t>
            </a:r>
          </a:p>
        </p:txBody>
      </p:sp>
      <p:sp>
        <p:nvSpPr>
          <p:cNvPr id="27" name="Rectangle 26">
            <a:extLst>
              <a:ext uri="{FF2B5EF4-FFF2-40B4-BE49-F238E27FC236}">
                <a16:creationId xmlns:a16="http://schemas.microsoft.com/office/drawing/2014/main" id="{8FACDDE6-341D-281C-4C43-C6DD4E8EE9F1}"/>
              </a:ext>
            </a:extLst>
          </p:cNvPr>
          <p:cNvSpPr/>
          <p:nvPr/>
        </p:nvSpPr>
        <p:spPr>
          <a:xfrm>
            <a:off x="11606217" y="4319154"/>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5</a:t>
            </a:r>
          </a:p>
        </p:txBody>
      </p:sp>
      <p:pic>
        <p:nvPicPr>
          <p:cNvPr id="2" name="Picture 1">
            <a:extLst>
              <a:ext uri="{FF2B5EF4-FFF2-40B4-BE49-F238E27FC236}">
                <a16:creationId xmlns:a16="http://schemas.microsoft.com/office/drawing/2014/main" id="{19F0032D-B5DD-D428-5545-93B0019D3F9D}"/>
              </a:ext>
            </a:extLst>
          </p:cNvPr>
          <p:cNvPicPr>
            <a:picLocks noChangeAspect="1"/>
          </p:cNvPicPr>
          <p:nvPr/>
        </p:nvPicPr>
        <p:blipFill>
          <a:blip r:embed="rId4"/>
          <a:stretch>
            <a:fillRect/>
          </a:stretch>
        </p:blipFill>
        <p:spPr>
          <a:xfrm>
            <a:off x="9960480" y="5318266"/>
            <a:ext cx="1541239" cy="1541239"/>
          </a:xfrm>
          <a:prstGeom prst="rect">
            <a:avLst/>
          </a:prstGeom>
        </p:spPr>
      </p:pic>
      <p:pic>
        <p:nvPicPr>
          <p:cNvPr id="3" name="Picture 2">
            <a:extLst>
              <a:ext uri="{FF2B5EF4-FFF2-40B4-BE49-F238E27FC236}">
                <a16:creationId xmlns:a16="http://schemas.microsoft.com/office/drawing/2014/main" id="{D268004B-9796-381B-E1C5-0D2C11B4179A}"/>
              </a:ext>
            </a:extLst>
          </p:cNvPr>
          <p:cNvPicPr>
            <a:picLocks noChangeAspect="1"/>
          </p:cNvPicPr>
          <p:nvPr/>
        </p:nvPicPr>
        <p:blipFill>
          <a:blip r:embed="rId5"/>
          <a:stretch>
            <a:fillRect/>
          </a:stretch>
        </p:blipFill>
        <p:spPr>
          <a:xfrm>
            <a:off x="3126528" y="8045753"/>
            <a:ext cx="2989370" cy="2989370"/>
          </a:xfrm>
          <a:prstGeom prst="rect">
            <a:avLst/>
          </a:prstGeom>
        </p:spPr>
      </p:pic>
      <p:sp>
        <p:nvSpPr>
          <p:cNvPr id="10" name="Picture Placeholder 3">
            <a:extLst>
              <a:ext uri="{FF2B5EF4-FFF2-40B4-BE49-F238E27FC236}">
                <a16:creationId xmlns:a16="http://schemas.microsoft.com/office/drawing/2014/main" id="{ED663B26-4F46-250F-3870-BED077F5BD66}"/>
              </a:ext>
            </a:extLst>
          </p:cNvPr>
          <p:cNvSpPr txBox="1">
            <a:spLocks/>
          </p:cNvSpPr>
          <p:nvPr/>
        </p:nvSpPr>
        <p:spPr>
          <a:xfrm>
            <a:off x="13896465" y="2942755"/>
            <a:ext cx="4876800" cy="1415383"/>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Courier New" panose="02070309020205020404" pitchFamily="49" charset="0"/>
              <a:buChar char="o"/>
            </a:pPr>
            <a:r>
              <a:rPr lang="en-US" sz="2400" dirty="0"/>
              <a:t>JDBC serves as a bridge between Java applications and relational databases, enabling data-driven functionalities in Java programs.</a:t>
            </a:r>
          </a:p>
        </p:txBody>
      </p:sp>
      <p:sp>
        <p:nvSpPr>
          <p:cNvPr id="11" name="Picture Placeholder 3">
            <a:extLst>
              <a:ext uri="{FF2B5EF4-FFF2-40B4-BE49-F238E27FC236}">
                <a16:creationId xmlns:a16="http://schemas.microsoft.com/office/drawing/2014/main" id="{122517C2-E1AB-4E6A-AF82-462182AA97D1}"/>
              </a:ext>
            </a:extLst>
          </p:cNvPr>
          <p:cNvSpPr txBox="1">
            <a:spLocks/>
          </p:cNvSpPr>
          <p:nvPr/>
        </p:nvSpPr>
        <p:spPr>
          <a:xfrm>
            <a:off x="16948034" y="4371222"/>
            <a:ext cx="4876800" cy="144021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Courier New" panose="02070309020205020404" pitchFamily="49" charset="0"/>
              <a:buChar char="o"/>
            </a:pPr>
            <a:r>
              <a:rPr lang="en-US" sz="2400" dirty="0"/>
              <a:t>JDBC is designed to work across different platforms such as MySQL, Oracle, PostgreSQL, and more.</a:t>
            </a:r>
            <a:endParaRPr lang="en-IN" sz="2400" dirty="0"/>
          </a:p>
        </p:txBody>
      </p:sp>
      <p:sp>
        <p:nvSpPr>
          <p:cNvPr id="29" name="Picture Placeholder 3">
            <a:extLst>
              <a:ext uri="{FF2B5EF4-FFF2-40B4-BE49-F238E27FC236}">
                <a16:creationId xmlns:a16="http://schemas.microsoft.com/office/drawing/2014/main" id="{B3B2A04C-DCC7-CDE4-EE50-859E41228301}"/>
              </a:ext>
            </a:extLst>
          </p:cNvPr>
          <p:cNvSpPr txBox="1">
            <a:spLocks/>
          </p:cNvSpPr>
          <p:nvPr/>
        </p:nvSpPr>
        <p:spPr>
          <a:xfrm>
            <a:off x="12252538" y="1476572"/>
            <a:ext cx="4876800" cy="1415383"/>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Courier New" panose="02070309020205020404" pitchFamily="49" charset="0"/>
              <a:buChar char="o"/>
            </a:pPr>
            <a:r>
              <a:rPr lang="en-IN" sz="2400" dirty="0">
                <a:solidFill>
                  <a:srgbClr val="FFFFFF"/>
                </a:solidFill>
              </a:rPr>
              <a:t>JDBC is a Java API to interact with relational databases. Provides methods to execute SQL queries and update data.</a:t>
            </a:r>
          </a:p>
        </p:txBody>
      </p:sp>
    </p:spTree>
    <p:extLst>
      <p:ext uri="{BB962C8B-B14F-4D97-AF65-F5344CB8AC3E}">
        <p14:creationId xmlns:p14="http://schemas.microsoft.com/office/powerpoint/2010/main" val="35902927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060">
            <a:alpha val="70000"/>
          </a:srgbClr>
        </a:solidFill>
        <a:effectLst/>
      </p:bgPr>
    </p:bg>
    <p:spTree>
      <p:nvGrpSpPr>
        <p:cNvPr id="1" name=""/>
        <p:cNvGrpSpPr/>
        <p:nvPr/>
      </p:nvGrpSpPr>
      <p:grpSpPr>
        <a:xfrm>
          <a:off x="0" y="0"/>
          <a:ext cx="0" cy="0"/>
          <a:chOff x="0" y="0"/>
          <a:chExt cx="0" cy="0"/>
        </a:xfrm>
      </p:grpSpPr>
      <p:sp>
        <p:nvSpPr>
          <p:cNvPr id="3" name="I1">
            <a:extLst>
              <a:ext uri="{FF2B5EF4-FFF2-40B4-BE49-F238E27FC236}">
                <a16:creationId xmlns:a16="http://schemas.microsoft.com/office/drawing/2014/main" id="{05BF4AF3-2D87-5D1D-245D-49E6F0B09A40}"/>
              </a:ext>
            </a:extLst>
          </p:cNvPr>
          <p:cNvSpPr>
            <a:spLocks noGrp="1"/>
          </p:cNvSpPr>
          <p:nvPr>
            <p:ph type="title"/>
          </p:nvPr>
        </p:nvSpPr>
        <p:spPr>
          <a:xfrm>
            <a:off x="5334004" y="115514"/>
            <a:ext cx="6741459" cy="676515"/>
          </a:xfrm>
          <a:ln>
            <a:noFill/>
          </a:ln>
        </p:spPr>
        <p:txBody>
          <a:bodyPr/>
          <a:lstStyle/>
          <a:p>
            <a:r>
              <a:rPr lang="en-US" dirty="0">
                <a:solidFill>
                  <a:schemeClr val="accent1"/>
                </a:solidFill>
              </a:rPr>
              <a:t>Introduction</a:t>
            </a:r>
          </a:p>
        </p:txBody>
      </p:sp>
      <p:sp>
        <p:nvSpPr>
          <p:cNvPr id="6" name="Rectangle 5">
            <a:extLst>
              <a:ext uri="{FF2B5EF4-FFF2-40B4-BE49-F238E27FC236}">
                <a16:creationId xmlns:a16="http://schemas.microsoft.com/office/drawing/2014/main" id="{A7BF0BD7-B583-B5C3-07B2-82D830518E42}"/>
              </a:ext>
            </a:extLst>
          </p:cNvPr>
          <p:cNvSpPr/>
          <p:nvPr/>
        </p:nvSpPr>
        <p:spPr>
          <a:xfrm>
            <a:off x="11501719" y="-9525"/>
            <a:ext cx="690282" cy="6867525"/>
          </a:xfrm>
          <a:prstGeom prst="rect">
            <a:avLst/>
          </a:prstGeom>
          <a:solidFill>
            <a:schemeClr val="accent1">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6">
            <a:extLst>
              <a:ext uri="{FF2B5EF4-FFF2-40B4-BE49-F238E27FC236}">
                <a16:creationId xmlns:a16="http://schemas.microsoft.com/office/drawing/2014/main" id="{8CA6961B-53FB-3315-7A07-89335093CC59}"/>
              </a:ext>
            </a:extLst>
          </p:cNvPr>
          <p:cNvSpPr/>
          <p:nvPr/>
        </p:nvSpPr>
        <p:spPr>
          <a:xfrm>
            <a:off x="11392174" y="1712259"/>
            <a:ext cx="799825" cy="750907"/>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sz="2400" dirty="0">
                <a:latin typeface="Verdana Pro Cond Black" panose="020B0A06030504040204" pitchFamily="34" charset="0"/>
              </a:rPr>
              <a:t>1</a:t>
            </a:r>
          </a:p>
        </p:txBody>
      </p:sp>
      <p:sp>
        <p:nvSpPr>
          <p:cNvPr id="8" name="Rectangle 7">
            <a:extLst>
              <a:ext uri="{FF2B5EF4-FFF2-40B4-BE49-F238E27FC236}">
                <a16:creationId xmlns:a16="http://schemas.microsoft.com/office/drawing/2014/main" id="{DED83BD9-F3C3-ACF8-2349-897ACC4DC46D}"/>
              </a:ext>
            </a:extLst>
          </p:cNvPr>
          <p:cNvSpPr/>
          <p:nvPr/>
        </p:nvSpPr>
        <p:spPr>
          <a:xfrm>
            <a:off x="11606217" y="2579692"/>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2</a:t>
            </a:r>
          </a:p>
        </p:txBody>
      </p:sp>
      <p:sp>
        <p:nvSpPr>
          <p:cNvPr id="9" name="Rectangle 8">
            <a:extLst>
              <a:ext uri="{FF2B5EF4-FFF2-40B4-BE49-F238E27FC236}">
                <a16:creationId xmlns:a16="http://schemas.microsoft.com/office/drawing/2014/main" id="{650CCEDC-1EAE-3646-DD17-ECDD535A8390}"/>
              </a:ext>
            </a:extLst>
          </p:cNvPr>
          <p:cNvSpPr/>
          <p:nvPr/>
        </p:nvSpPr>
        <p:spPr>
          <a:xfrm>
            <a:off x="11606217" y="3145651"/>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3</a:t>
            </a:r>
          </a:p>
        </p:txBody>
      </p:sp>
      <p:sp>
        <p:nvSpPr>
          <p:cNvPr id="10" name="Rectangle 9">
            <a:extLst>
              <a:ext uri="{FF2B5EF4-FFF2-40B4-BE49-F238E27FC236}">
                <a16:creationId xmlns:a16="http://schemas.microsoft.com/office/drawing/2014/main" id="{67E337A4-E60B-3988-7CA7-235AC963D9A2}"/>
              </a:ext>
            </a:extLst>
          </p:cNvPr>
          <p:cNvSpPr/>
          <p:nvPr/>
        </p:nvSpPr>
        <p:spPr>
          <a:xfrm>
            <a:off x="11606217" y="3726047"/>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4</a:t>
            </a:r>
          </a:p>
        </p:txBody>
      </p:sp>
      <p:sp>
        <p:nvSpPr>
          <p:cNvPr id="11" name="Rectangle 10">
            <a:extLst>
              <a:ext uri="{FF2B5EF4-FFF2-40B4-BE49-F238E27FC236}">
                <a16:creationId xmlns:a16="http://schemas.microsoft.com/office/drawing/2014/main" id="{01965894-E130-F12C-9D83-63C26FD42C21}"/>
              </a:ext>
            </a:extLst>
          </p:cNvPr>
          <p:cNvSpPr/>
          <p:nvPr/>
        </p:nvSpPr>
        <p:spPr>
          <a:xfrm>
            <a:off x="11606217" y="4319154"/>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5</a:t>
            </a:r>
          </a:p>
        </p:txBody>
      </p:sp>
      <p:pic>
        <p:nvPicPr>
          <p:cNvPr id="13" name="Picture 12">
            <a:extLst>
              <a:ext uri="{FF2B5EF4-FFF2-40B4-BE49-F238E27FC236}">
                <a16:creationId xmlns:a16="http://schemas.microsoft.com/office/drawing/2014/main" id="{61FFB12C-7669-69BB-3054-AE053454EF7D}"/>
              </a:ext>
            </a:extLst>
          </p:cNvPr>
          <p:cNvPicPr>
            <a:picLocks noChangeAspect="1"/>
          </p:cNvPicPr>
          <p:nvPr/>
        </p:nvPicPr>
        <p:blipFill>
          <a:blip r:embed="rId2"/>
          <a:stretch>
            <a:fillRect/>
          </a:stretch>
        </p:blipFill>
        <p:spPr>
          <a:xfrm>
            <a:off x="-877347" y="1114283"/>
            <a:ext cx="4311884" cy="4311884"/>
          </a:xfrm>
          <a:prstGeom prst="rect">
            <a:avLst/>
          </a:prstGeom>
        </p:spPr>
      </p:pic>
      <p:pic>
        <p:nvPicPr>
          <p:cNvPr id="17" name="Picture 16">
            <a:extLst>
              <a:ext uri="{FF2B5EF4-FFF2-40B4-BE49-F238E27FC236}">
                <a16:creationId xmlns:a16="http://schemas.microsoft.com/office/drawing/2014/main" id="{381F089E-98DA-1A8E-E702-EFC3F08E5F4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852" b="95238" l="3056" r="96111">
                        <a14:foregroundMark x1="12778" y1="11376" x2="3611" y2="6349"/>
                        <a14:foregroundMark x1="3889" y1="2116" x2="4722" y2="2381"/>
                        <a14:foregroundMark x1="72500" y1="62963" x2="64444" y2="76720"/>
                        <a14:foregroundMark x1="42222" y1="52910" x2="49722" y2="58201"/>
                        <a14:foregroundMark x1="56111" y1="39947" x2="62222" y2="45238"/>
                        <a14:foregroundMark x1="91944" y1="91270" x2="96111" y2="95238"/>
                        <a14:backgroundMark x1="1389" y1="529" x2="1389" y2="529"/>
                      </a14:backgroundRemoval>
                    </a14:imgEffect>
                  </a14:imgLayer>
                </a14:imgProps>
              </a:ext>
            </a:extLst>
          </a:blip>
          <a:stretch>
            <a:fillRect/>
          </a:stretch>
        </p:blipFill>
        <p:spPr>
          <a:xfrm rot="8001788">
            <a:off x="2488759" y="3108671"/>
            <a:ext cx="899571" cy="944550"/>
          </a:xfrm>
          <a:prstGeom prst="rect">
            <a:avLst/>
          </a:prstGeom>
        </p:spPr>
      </p:pic>
      <p:pic>
        <p:nvPicPr>
          <p:cNvPr id="19" name="Picture 18">
            <a:extLst>
              <a:ext uri="{FF2B5EF4-FFF2-40B4-BE49-F238E27FC236}">
                <a16:creationId xmlns:a16="http://schemas.microsoft.com/office/drawing/2014/main" id="{9CBEC7B4-B5B0-BD93-9A86-DB2765F0378C}"/>
              </a:ext>
            </a:extLst>
          </p:cNvPr>
          <p:cNvPicPr>
            <a:picLocks noChangeAspect="1"/>
          </p:cNvPicPr>
          <p:nvPr/>
        </p:nvPicPr>
        <p:blipFill>
          <a:blip r:embed="rId5"/>
          <a:stretch>
            <a:fillRect/>
          </a:stretch>
        </p:blipFill>
        <p:spPr>
          <a:xfrm>
            <a:off x="3126528" y="1934315"/>
            <a:ext cx="2989370" cy="2989370"/>
          </a:xfrm>
          <a:prstGeom prst="rect">
            <a:avLst/>
          </a:prstGeom>
        </p:spPr>
      </p:pic>
      <p:sp>
        <p:nvSpPr>
          <p:cNvPr id="20" name="Picture Placeholder 3">
            <a:extLst>
              <a:ext uri="{FF2B5EF4-FFF2-40B4-BE49-F238E27FC236}">
                <a16:creationId xmlns:a16="http://schemas.microsoft.com/office/drawing/2014/main" id="{05CC6389-6AA3-AF76-B04D-70DB3FB488A1}"/>
              </a:ext>
            </a:extLst>
          </p:cNvPr>
          <p:cNvSpPr txBox="1">
            <a:spLocks/>
          </p:cNvSpPr>
          <p:nvPr/>
        </p:nvSpPr>
        <p:spPr>
          <a:xfrm>
            <a:off x="6115898" y="2942755"/>
            <a:ext cx="4876800" cy="1415383"/>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Courier New" panose="02070309020205020404" pitchFamily="49" charset="0"/>
              <a:buChar char="o"/>
            </a:pPr>
            <a:r>
              <a:rPr lang="en-US" sz="2400" dirty="0"/>
              <a:t>JDBC serves as a bridge between Java applications and relational databases, enabling data-driven functionalities in Java programs.</a:t>
            </a:r>
          </a:p>
        </p:txBody>
      </p:sp>
      <p:sp>
        <p:nvSpPr>
          <p:cNvPr id="21" name="Picture Placeholder 3">
            <a:extLst>
              <a:ext uri="{FF2B5EF4-FFF2-40B4-BE49-F238E27FC236}">
                <a16:creationId xmlns:a16="http://schemas.microsoft.com/office/drawing/2014/main" id="{953F6171-4802-FD7E-B475-1506BE6B4AC8}"/>
              </a:ext>
            </a:extLst>
          </p:cNvPr>
          <p:cNvSpPr txBox="1">
            <a:spLocks/>
          </p:cNvSpPr>
          <p:nvPr/>
        </p:nvSpPr>
        <p:spPr>
          <a:xfrm>
            <a:off x="6115898" y="4371222"/>
            <a:ext cx="4876800" cy="1440216"/>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Courier New" panose="02070309020205020404" pitchFamily="49" charset="0"/>
              <a:buChar char="o"/>
            </a:pPr>
            <a:r>
              <a:rPr lang="en-US" sz="2400" dirty="0"/>
              <a:t>JDBC is designed to work across different platforms such as MySQL, Oracle, PostgreSQL, and more.</a:t>
            </a:r>
            <a:endParaRPr lang="en-IN" sz="2400" dirty="0"/>
          </a:p>
        </p:txBody>
      </p:sp>
      <p:sp>
        <p:nvSpPr>
          <p:cNvPr id="2" name="Picture Placeholder 3">
            <a:extLst>
              <a:ext uri="{FF2B5EF4-FFF2-40B4-BE49-F238E27FC236}">
                <a16:creationId xmlns:a16="http://schemas.microsoft.com/office/drawing/2014/main" id="{9245543E-FD70-8B0D-9FBD-1D629A8740C6}"/>
              </a:ext>
            </a:extLst>
          </p:cNvPr>
          <p:cNvSpPr txBox="1">
            <a:spLocks/>
          </p:cNvSpPr>
          <p:nvPr/>
        </p:nvSpPr>
        <p:spPr>
          <a:xfrm>
            <a:off x="6115898" y="1476572"/>
            <a:ext cx="4876800" cy="1415383"/>
          </a:xfrm>
          <a:prstGeom prst="rect">
            <a:avLst/>
          </a:prstGeom>
        </p:spPr>
        <p:txBody>
          <a:bodyPr/>
          <a:lstStyle>
            <a:lvl1pPr marL="0" indent="0" algn="ctr" defTabSz="914400" rtl="0" eaLnBrk="1" latinLnBrk="0" hangingPunct="1">
              <a:lnSpc>
                <a:spcPct val="90000"/>
              </a:lnSpc>
              <a:spcBef>
                <a:spcPts val="1000"/>
              </a:spcBef>
              <a:buFont typeface="Arial" panose="020B0604020202020204" pitchFamily="34" charset="0"/>
              <a:buNone/>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just">
              <a:buFont typeface="Courier New" panose="02070309020205020404" pitchFamily="49" charset="0"/>
              <a:buChar char="o"/>
            </a:pPr>
            <a:r>
              <a:rPr lang="en-IN" sz="2400" dirty="0">
                <a:solidFill>
                  <a:srgbClr val="FFFFFF"/>
                </a:solidFill>
              </a:rPr>
              <a:t>JDBC is a Java API to interact with relational databases. Provides methods to execute SQL queries and update data.</a:t>
            </a:r>
          </a:p>
        </p:txBody>
      </p:sp>
    </p:spTree>
    <p:extLst>
      <p:ext uri="{BB962C8B-B14F-4D97-AF65-F5344CB8AC3E}">
        <p14:creationId xmlns:p14="http://schemas.microsoft.com/office/powerpoint/2010/main" val="171007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2060">
            <a:alpha val="70000"/>
          </a:srgbClr>
        </a:solidFill>
        <a:effectLst/>
      </p:bgPr>
    </p:bg>
    <p:spTree>
      <p:nvGrpSpPr>
        <p:cNvPr id="1" name="">
          <a:extLst>
            <a:ext uri="{FF2B5EF4-FFF2-40B4-BE49-F238E27FC236}">
              <a16:creationId xmlns:a16="http://schemas.microsoft.com/office/drawing/2014/main" id="{9AAF7FEC-3525-AD2B-ADFA-BE588C3197C5}"/>
            </a:ext>
          </a:extLst>
        </p:cNvPr>
        <p:cNvGrpSpPr/>
        <p:nvPr/>
      </p:nvGrpSpPr>
      <p:grpSpPr>
        <a:xfrm>
          <a:off x="0" y="0"/>
          <a:ext cx="0" cy="0"/>
          <a:chOff x="0" y="0"/>
          <a:chExt cx="0" cy="0"/>
        </a:xfrm>
      </p:grpSpPr>
      <p:sp>
        <p:nvSpPr>
          <p:cNvPr id="15" name="Rectangle 14">
            <a:extLst>
              <a:ext uri="{FF2B5EF4-FFF2-40B4-BE49-F238E27FC236}">
                <a16:creationId xmlns:a16="http://schemas.microsoft.com/office/drawing/2014/main" id="{66D640D7-C54E-04AE-8136-C89B5EB13341}"/>
              </a:ext>
            </a:extLst>
          </p:cNvPr>
          <p:cNvSpPr/>
          <p:nvPr/>
        </p:nvSpPr>
        <p:spPr>
          <a:xfrm>
            <a:off x="11501719" y="-9525"/>
            <a:ext cx="690282" cy="6867525"/>
          </a:xfrm>
          <a:prstGeom prst="rect">
            <a:avLst/>
          </a:prstGeom>
          <a:solidFill>
            <a:schemeClr val="accent1">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15">
            <a:extLst>
              <a:ext uri="{FF2B5EF4-FFF2-40B4-BE49-F238E27FC236}">
                <a16:creationId xmlns:a16="http://schemas.microsoft.com/office/drawing/2014/main" id="{46264847-C751-0540-92B2-D93C4419F570}"/>
              </a:ext>
            </a:extLst>
          </p:cNvPr>
          <p:cNvSpPr/>
          <p:nvPr/>
        </p:nvSpPr>
        <p:spPr>
          <a:xfrm>
            <a:off x="11606217" y="1860567"/>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1</a:t>
            </a:r>
          </a:p>
        </p:txBody>
      </p:sp>
      <p:sp>
        <p:nvSpPr>
          <p:cNvPr id="18" name="Rectangle 17">
            <a:extLst>
              <a:ext uri="{FF2B5EF4-FFF2-40B4-BE49-F238E27FC236}">
                <a16:creationId xmlns:a16="http://schemas.microsoft.com/office/drawing/2014/main" id="{CA16C9D2-40AE-345F-B139-69F2F40732AF}"/>
              </a:ext>
            </a:extLst>
          </p:cNvPr>
          <p:cNvSpPr/>
          <p:nvPr/>
        </p:nvSpPr>
        <p:spPr>
          <a:xfrm>
            <a:off x="11606217" y="3891922"/>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4</a:t>
            </a:r>
          </a:p>
        </p:txBody>
      </p:sp>
      <p:sp>
        <p:nvSpPr>
          <p:cNvPr id="22" name="Rectangle 21">
            <a:extLst>
              <a:ext uri="{FF2B5EF4-FFF2-40B4-BE49-F238E27FC236}">
                <a16:creationId xmlns:a16="http://schemas.microsoft.com/office/drawing/2014/main" id="{AC8A0882-034E-AC64-8A51-01BA52D045DD}"/>
              </a:ext>
            </a:extLst>
          </p:cNvPr>
          <p:cNvSpPr/>
          <p:nvPr/>
        </p:nvSpPr>
        <p:spPr>
          <a:xfrm>
            <a:off x="11606217" y="4485029"/>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5</a:t>
            </a:r>
          </a:p>
        </p:txBody>
      </p:sp>
      <p:sp>
        <p:nvSpPr>
          <p:cNvPr id="23" name="Title 2">
            <a:extLst>
              <a:ext uri="{FF2B5EF4-FFF2-40B4-BE49-F238E27FC236}">
                <a16:creationId xmlns:a16="http://schemas.microsoft.com/office/drawing/2014/main" id="{24116BC8-E1E7-A3E9-8E6B-EC744690FFD5}"/>
              </a:ext>
            </a:extLst>
          </p:cNvPr>
          <p:cNvSpPr>
            <a:spLocks noGrp="1"/>
          </p:cNvSpPr>
          <p:nvPr>
            <p:ph type="title"/>
          </p:nvPr>
        </p:nvSpPr>
        <p:spPr>
          <a:xfrm>
            <a:off x="5334004" y="115514"/>
            <a:ext cx="6741459" cy="676515"/>
          </a:xfrm>
          <a:ln>
            <a:noFill/>
          </a:ln>
        </p:spPr>
        <p:txBody>
          <a:bodyPr/>
          <a:lstStyle/>
          <a:p>
            <a:r>
              <a:rPr lang="en-US" sz="5400" dirty="0">
                <a:solidFill>
                  <a:schemeClr val="accent1"/>
                </a:solidFill>
              </a:rPr>
              <a:t>architecture</a:t>
            </a:r>
          </a:p>
        </p:txBody>
      </p:sp>
      <p:sp>
        <p:nvSpPr>
          <p:cNvPr id="24" name="Rectangle 23">
            <a:extLst>
              <a:ext uri="{FF2B5EF4-FFF2-40B4-BE49-F238E27FC236}">
                <a16:creationId xmlns:a16="http://schemas.microsoft.com/office/drawing/2014/main" id="{F8793DCF-9F52-8D64-47B0-A4E1BB683B8B}"/>
              </a:ext>
            </a:extLst>
          </p:cNvPr>
          <p:cNvSpPr/>
          <p:nvPr/>
        </p:nvSpPr>
        <p:spPr>
          <a:xfrm>
            <a:off x="11381669" y="2421885"/>
            <a:ext cx="799825" cy="750907"/>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400" dirty="0">
                <a:latin typeface="Verdana Pro Cond Black" panose="020B0A06030504040204" pitchFamily="34" charset="0"/>
              </a:rPr>
              <a:t>2</a:t>
            </a:r>
          </a:p>
        </p:txBody>
      </p:sp>
      <p:sp>
        <p:nvSpPr>
          <p:cNvPr id="25" name="Rectangle 24">
            <a:extLst>
              <a:ext uri="{FF2B5EF4-FFF2-40B4-BE49-F238E27FC236}">
                <a16:creationId xmlns:a16="http://schemas.microsoft.com/office/drawing/2014/main" id="{FB76D7CF-706F-F5B3-6F26-EA329B4FD727}"/>
              </a:ext>
            </a:extLst>
          </p:cNvPr>
          <p:cNvSpPr/>
          <p:nvPr/>
        </p:nvSpPr>
        <p:spPr>
          <a:xfrm>
            <a:off x="11606217" y="3302029"/>
            <a:ext cx="476239" cy="432081"/>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latin typeface="Verdana Pro Cond Black" panose="020B0A06030504040204" pitchFamily="34" charset="0"/>
              </a:rPr>
              <a:t>3</a:t>
            </a:r>
            <a:endParaRPr lang="en-IN" dirty="0">
              <a:latin typeface="Verdana Pro Cond Black" panose="020B0A06030504040204" pitchFamily="34" charset="0"/>
            </a:endParaRPr>
          </a:p>
        </p:txBody>
      </p:sp>
      <p:sp>
        <p:nvSpPr>
          <p:cNvPr id="26" name="Picture Placeholder 3">
            <a:extLst>
              <a:ext uri="{FF2B5EF4-FFF2-40B4-BE49-F238E27FC236}">
                <a16:creationId xmlns:a16="http://schemas.microsoft.com/office/drawing/2014/main" id="{254A96A2-0308-E5A8-0E67-EC9BB31B5CC2}"/>
              </a:ext>
            </a:extLst>
          </p:cNvPr>
          <p:cNvSpPr txBox="1">
            <a:spLocks/>
          </p:cNvSpPr>
          <p:nvPr/>
        </p:nvSpPr>
        <p:spPr>
          <a:xfrm>
            <a:off x="6110562" y="1186532"/>
            <a:ext cx="4876800" cy="2705390"/>
          </a:xfrm>
          <a:prstGeom prst="rect">
            <a:avLst/>
          </a:prstGeom>
        </p:spPr>
        <p:txBody>
          <a:bodyPr vert="horz" lIns="91440" tIns="45720" rIns="91440" bIns="45720" rtlCol="0" anchor="ctr"/>
          <a:lstStyle>
            <a:defPPr>
              <a:defRPr lang="en-US"/>
            </a:defPPr>
            <a:lvl1pPr marL="0" algn="l" defTabSz="914400" rtl="0" eaLnBrk="1" latinLnBrk="0" hangingPunct="1">
              <a:defRPr sz="1200" kern="1200" spc="100" baseline="0">
                <a:solidFill>
                  <a:schemeClr val="bg2">
                    <a:lumMod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42900" indent="-342900" algn="just">
              <a:buFont typeface="Courier New" panose="02070309020205020404" pitchFamily="49" charset="0"/>
              <a:buChar char="o"/>
            </a:pPr>
            <a:r>
              <a:rPr lang="en-IN" sz="1800" b="1" u="sng" dirty="0">
                <a:solidFill>
                  <a:schemeClr val="bg1"/>
                </a:solidFill>
              </a:rPr>
              <a:t>JDBC API Layers </a:t>
            </a:r>
          </a:p>
          <a:p>
            <a:pPr marL="342900" indent="-342900" algn="just">
              <a:buFont typeface="Courier New" panose="02070309020205020404" pitchFamily="49" charset="0"/>
              <a:buChar char="o"/>
            </a:pPr>
            <a:endParaRPr lang="en-IN" sz="1800" b="1" u="sng" dirty="0">
              <a:solidFill>
                <a:schemeClr val="bg1"/>
              </a:solidFill>
            </a:endParaRPr>
          </a:p>
          <a:p>
            <a:pPr marL="742950" lvl="1" indent="-285750" algn="just">
              <a:buFont typeface="Arial" panose="020B0604020202020204" pitchFamily="34" charset="0"/>
              <a:buChar char="•"/>
            </a:pPr>
            <a:r>
              <a:rPr lang="en-IN" dirty="0">
                <a:solidFill>
                  <a:schemeClr val="bg1"/>
                </a:solidFill>
              </a:rPr>
              <a:t> Java code that makes JDBC calls.</a:t>
            </a:r>
          </a:p>
          <a:p>
            <a:pPr marL="742950" lvl="1" indent="-285750" algn="just">
              <a:buFont typeface="Arial" panose="020B0604020202020204" pitchFamily="34" charset="0"/>
              <a:buChar char="•"/>
            </a:pPr>
            <a:r>
              <a:rPr lang="en-IN" dirty="0">
                <a:solidFill>
                  <a:schemeClr val="bg1"/>
                </a:solidFill>
              </a:rPr>
              <a:t>JDBC Driver Manager: Manages connections between Java and databases.</a:t>
            </a:r>
          </a:p>
          <a:p>
            <a:pPr marL="742950" lvl="1" indent="-285750" algn="just">
              <a:buFont typeface="Arial" panose="020B0604020202020204" pitchFamily="34" charset="0"/>
              <a:buChar char="•"/>
            </a:pPr>
            <a:r>
              <a:rPr lang="en-IN" dirty="0">
                <a:solidFill>
                  <a:schemeClr val="bg1"/>
                </a:solidFill>
              </a:rPr>
              <a:t>JDBC Drivers: Implements database -specific connections (e.g., Oracle, MySQL).</a:t>
            </a:r>
          </a:p>
        </p:txBody>
      </p:sp>
      <p:pic>
        <p:nvPicPr>
          <p:cNvPr id="31" name="Picture 30">
            <a:extLst>
              <a:ext uri="{FF2B5EF4-FFF2-40B4-BE49-F238E27FC236}">
                <a16:creationId xmlns:a16="http://schemas.microsoft.com/office/drawing/2014/main" id="{9B10DC73-2ADF-B268-BA3C-F991EF352FFF}"/>
              </a:ext>
            </a:extLst>
          </p:cNvPr>
          <p:cNvPicPr>
            <a:picLocks noChangeAspect="1"/>
          </p:cNvPicPr>
          <p:nvPr/>
        </p:nvPicPr>
        <p:blipFill>
          <a:blip r:embed="rId2"/>
          <a:srcRect l="10911" r="12529"/>
          <a:stretch/>
        </p:blipFill>
        <p:spPr>
          <a:xfrm>
            <a:off x="-81163" y="405734"/>
            <a:ext cx="6162603" cy="6037006"/>
          </a:xfrm>
          <a:prstGeom prst="rect">
            <a:avLst/>
          </a:prstGeom>
        </p:spPr>
      </p:pic>
      <p:pic>
        <p:nvPicPr>
          <p:cNvPr id="32" name="Picture 31">
            <a:extLst>
              <a:ext uri="{FF2B5EF4-FFF2-40B4-BE49-F238E27FC236}">
                <a16:creationId xmlns:a16="http://schemas.microsoft.com/office/drawing/2014/main" id="{DAD145D6-C0D0-90FE-35A7-EA9E73681485}"/>
              </a:ext>
            </a:extLst>
          </p:cNvPr>
          <p:cNvPicPr>
            <a:picLocks noChangeAspect="1"/>
          </p:cNvPicPr>
          <p:nvPr/>
        </p:nvPicPr>
        <p:blipFill>
          <a:blip r:embed="rId3"/>
          <a:stretch>
            <a:fillRect/>
          </a:stretch>
        </p:blipFill>
        <p:spPr>
          <a:xfrm>
            <a:off x="2232882" y="4673180"/>
            <a:ext cx="1542705" cy="1542705"/>
          </a:xfrm>
          <a:prstGeom prst="rect">
            <a:avLst/>
          </a:prstGeom>
        </p:spPr>
      </p:pic>
      <p:pic>
        <p:nvPicPr>
          <p:cNvPr id="34" name="Picture 33">
            <a:extLst>
              <a:ext uri="{FF2B5EF4-FFF2-40B4-BE49-F238E27FC236}">
                <a16:creationId xmlns:a16="http://schemas.microsoft.com/office/drawing/2014/main" id="{8ECDB48B-3AE8-04C7-A1ED-A87BA35AFC85}"/>
              </a:ext>
            </a:extLst>
          </p:cNvPr>
          <p:cNvPicPr>
            <a:picLocks noChangeAspect="1"/>
          </p:cNvPicPr>
          <p:nvPr/>
        </p:nvPicPr>
        <p:blipFill>
          <a:blip r:embed="rId4">
            <a:biLevel thresh="25000"/>
          </a:blip>
          <a:stretch>
            <a:fillRect/>
          </a:stretch>
        </p:blipFill>
        <p:spPr>
          <a:xfrm>
            <a:off x="2469412" y="6041642"/>
            <a:ext cx="1094998" cy="821248"/>
          </a:xfrm>
          <a:prstGeom prst="rect">
            <a:avLst/>
          </a:prstGeom>
        </p:spPr>
      </p:pic>
      <p:sp>
        <p:nvSpPr>
          <p:cNvPr id="36" name="Picture Placeholder 3">
            <a:extLst>
              <a:ext uri="{FF2B5EF4-FFF2-40B4-BE49-F238E27FC236}">
                <a16:creationId xmlns:a16="http://schemas.microsoft.com/office/drawing/2014/main" id="{A6E0301C-E093-62E6-296F-55BE9A923D01}"/>
              </a:ext>
            </a:extLst>
          </p:cNvPr>
          <p:cNvSpPr txBox="1">
            <a:spLocks/>
          </p:cNvSpPr>
          <p:nvPr/>
        </p:nvSpPr>
        <p:spPr>
          <a:xfrm>
            <a:off x="6205602" y="4042080"/>
            <a:ext cx="4876800" cy="2029848"/>
          </a:xfrm>
          <a:prstGeom prst="rect">
            <a:avLst/>
          </a:prstGeom>
        </p:spPr>
        <p:txBody>
          <a:bodyPr vert="horz" lIns="91440" tIns="45720" rIns="91440" bIns="45720" rtlCol="0" anchor="ctr"/>
          <a:lstStyle>
            <a:defPPr>
              <a:defRPr lang="en-US"/>
            </a:defPPr>
            <a:lvl1pPr marL="0" algn="l" defTabSz="914400" rtl="0" eaLnBrk="1" latinLnBrk="0" hangingPunct="1">
              <a:defRPr sz="1200" kern="1200" spc="100" baseline="0">
                <a:solidFill>
                  <a:schemeClr val="bg2">
                    <a:lumMod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gn="just">
              <a:buFont typeface="Courier New" panose="02070309020205020404" pitchFamily="49" charset="0"/>
              <a:buChar char="o"/>
            </a:pPr>
            <a:r>
              <a:rPr lang="en-IN" sz="1800" b="1" u="sng" dirty="0">
                <a:solidFill>
                  <a:schemeClr val="bg1"/>
                </a:solidFill>
              </a:rPr>
              <a:t>JDBC Components</a:t>
            </a:r>
          </a:p>
          <a:p>
            <a:pPr marL="285750" indent="-285750" algn="just">
              <a:buFont typeface="Courier New" panose="02070309020205020404" pitchFamily="49" charset="0"/>
              <a:buChar char="o"/>
            </a:pPr>
            <a:endParaRPr lang="en-IN" sz="1800" b="1" u="sng" dirty="0">
              <a:solidFill>
                <a:schemeClr val="bg1"/>
              </a:solidFill>
            </a:endParaRPr>
          </a:p>
          <a:p>
            <a:pPr marL="742950" lvl="1" indent="-285750" algn="just">
              <a:buFont typeface="Arial" panose="020B0604020202020204" pitchFamily="34" charset="0"/>
              <a:buChar char="•"/>
            </a:pPr>
            <a:r>
              <a:rPr lang="en-IN" i="1" u="sng" dirty="0">
                <a:solidFill>
                  <a:schemeClr val="bg1"/>
                </a:solidFill>
              </a:rPr>
              <a:t>Driver Manager</a:t>
            </a:r>
            <a:r>
              <a:rPr lang="en-IN" i="1" dirty="0">
                <a:solidFill>
                  <a:schemeClr val="bg1"/>
                </a:solidFill>
              </a:rPr>
              <a:t>: </a:t>
            </a:r>
            <a:r>
              <a:rPr lang="en-IN" dirty="0">
                <a:solidFill>
                  <a:schemeClr val="bg1"/>
                </a:solidFill>
              </a:rPr>
              <a:t>Loads drivers and handles connections.</a:t>
            </a:r>
          </a:p>
          <a:p>
            <a:pPr marL="742950" lvl="1" indent="-285750" algn="just">
              <a:buFont typeface="Arial" panose="020B0604020202020204" pitchFamily="34" charset="0"/>
              <a:buChar char="•"/>
            </a:pPr>
            <a:r>
              <a:rPr lang="en-IN" i="1" u="sng" dirty="0">
                <a:solidFill>
                  <a:schemeClr val="bg1"/>
                </a:solidFill>
              </a:rPr>
              <a:t>Connection</a:t>
            </a:r>
            <a:r>
              <a:rPr lang="en-IN" dirty="0">
                <a:solidFill>
                  <a:schemeClr val="bg1"/>
                </a:solidFill>
              </a:rPr>
              <a:t>: Connects to the database.</a:t>
            </a:r>
          </a:p>
          <a:p>
            <a:pPr marL="742950" lvl="1" indent="-285750" algn="just">
              <a:buFont typeface="Arial" panose="020B0604020202020204" pitchFamily="34" charset="0"/>
              <a:buChar char="•"/>
            </a:pPr>
            <a:r>
              <a:rPr lang="en-IN" i="1" u="sng" dirty="0">
                <a:solidFill>
                  <a:schemeClr val="bg1"/>
                </a:solidFill>
              </a:rPr>
              <a:t>Statement</a:t>
            </a:r>
            <a:r>
              <a:rPr lang="en-IN" dirty="0">
                <a:solidFill>
                  <a:schemeClr val="bg1"/>
                </a:solidFill>
              </a:rPr>
              <a:t>: Runs SQL queries.</a:t>
            </a:r>
          </a:p>
          <a:p>
            <a:pPr marL="742950" lvl="1" indent="-285750" algn="just">
              <a:buFont typeface="Arial" panose="020B0604020202020204" pitchFamily="34" charset="0"/>
              <a:buChar char="•"/>
            </a:pPr>
            <a:r>
              <a:rPr lang="en-IN" i="1" u="sng" dirty="0">
                <a:solidFill>
                  <a:schemeClr val="bg1"/>
                </a:solidFill>
              </a:rPr>
              <a:t>ResultSet</a:t>
            </a:r>
            <a:r>
              <a:rPr lang="en-IN" dirty="0">
                <a:solidFill>
                  <a:schemeClr val="bg1"/>
                </a:solidFill>
              </a:rPr>
              <a:t>: Stores query results.</a:t>
            </a:r>
          </a:p>
        </p:txBody>
      </p:sp>
      <p:sp>
        <p:nvSpPr>
          <p:cNvPr id="42" name="Rectangle 41">
            <a:extLst>
              <a:ext uri="{FF2B5EF4-FFF2-40B4-BE49-F238E27FC236}">
                <a16:creationId xmlns:a16="http://schemas.microsoft.com/office/drawing/2014/main" id="{181BA8E9-57BA-4DDA-6A45-274EE5B6445E}"/>
              </a:ext>
            </a:extLst>
          </p:cNvPr>
          <p:cNvSpPr/>
          <p:nvPr/>
        </p:nvSpPr>
        <p:spPr>
          <a:xfrm>
            <a:off x="-7707219" y="1198087"/>
            <a:ext cx="3770757" cy="2785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3. </a:t>
            </a:r>
            <a:r>
              <a:rPr lang="en-IN" sz="3200" dirty="0">
                <a:latin typeface="Tw Cen MT" panose="020B0602020104020603" pitchFamily="34" charset="0"/>
              </a:rPr>
              <a:t>Create a Statement</a:t>
            </a:r>
          </a:p>
        </p:txBody>
      </p:sp>
      <p:sp>
        <p:nvSpPr>
          <p:cNvPr id="43" name="Rectangle 42">
            <a:extLst>
              <a:ext uri="{FF2B5EF4-FFF2-40B4-BE49-F238E27FC236}">
                <a16:creationId xmlns:a16="http://schemas.microsoft.com/office/drawing/2014/main" id="{47F18244-75A0-51D9-622C-B82A0F060517}"/>
              </a:ext>
            </a:extLst>
          </p:cNvPr>
          <p:cNvSpPr/>
          <p:nvPr/>
        </p:nvSpPr>
        <p:spPr>
          <a:xfrm>
            <a:off x="-5849269" y="1198087"/>
            <a:ext cx="3868050" cy="2785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2. </a:t>
            </a:r>
            <a:r>
              <a:rPr lang="en-IN" sz="3200" dirty="0">
                <a:latin typeface="Tw Cen MT" panose="020B0602020104020603" pitchFamily="34" charset="0"/>
              </a:rPr>
              <a:t>Establish a Connection</a:t>
            </a:r>
          </a:p>
        </p:txBody>
      </p:sp>
      <p:sp>
        <p:nvSpPr>
          <p:cNvPr id="44" name="Rectangle 43">
            <a:extLst>
              <a:ext uri="{FF2B5EF4-FFF2-40B4-BE49-F238E27FC236}">
                <a16:creationId xmlns:a16="http://schemas.microsoft.com/office/drawing/2014/main" id="{296016EB-A9B7-D6BB-481C-98DEE34C46B8}"/>
              </a:ext>
            </a:extLst>
          </p:cNvPr>
          <p:cNvSpPr/>
          <p:nvPr/>
        </p:nvSpPr>
        <p:spPr>
          <a:xfrm>
            <a:off x="-3938960" y="1198087"/>
            <a:ext cx="3873188" cy="2785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1. </a:t>
            </a:r>
            <a:r>
              <a:rPr lang="en-IN" sz="3200" dirty="0">
                <a:latin typeface="Tw Cen MT" panose="020B0602020104020603" pitchFamily="34" charset="0"/>
              </a:rPr>
              <a:t>Load the JDBC Driver</a:t>
            </a:r>
          </a:p>
        </p:txBody>
      </p:sp>
      <p:sp>
        <p:nvSpPr>
          <p:cNvPr id="48" name="Rectangle 47">
            <a:extLst>
              <a:ext uri="{FF2B5EF4-FFF2-40B4-BE49-F238E27FC236}">
                <a16:creationId xmlns:a16="http://schemas.microsoft.com/office/drawing/2014/main" id="{28AF1826-80D8-04D8-BE27-D17105C8FF57}"/>
              </a:ext>
            </a:extLst>
          </p:cNvPr>
          <p:cNvSpPr/>
          <p:nvPr/>
        </p:nvSpPr>
        <p:spPr>
          <a:xfrm>
            <a:off x="16148800" y="3991819"/>
            <a:ext cx="3758379" cy="28574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6. </a:t>
            </a:r>
            <a:r>
              <a:rPr lang="en-IN" sz="3200" dirty="0">
                <a:latin typeface="Tw Cen MT" panose="020B0602020104020603" pitchFamily="34" charset="0"/>
              </a:rPr>
              <a:t>Close the Connection</a:t>
            </a:r>
          </a:p>
        </p:txBody>
      </p:sp>
      <p:sp>
        <p:nvSpPr>
          <p:cNvPr id="49" name="Rectangle 48">
            <a:extLst>
              <a:ext uri="{FF2B5EF4-FFF2-40B4-BE49-F238E27FC236}">
                <a16:creationId xmlns:a16="http://schemas.microsoft.com/office/drawing/2014/main" id="{5714DDF6-9708-7148-0100-6FAB54301690}"/>
              </a:ext>
            </a:extLst>
          </p:cNvPr>
          <p:cNvSpPr/>
          <p:nvPr/>
        </p:nvSpPr>
        <p:spPr>
          <a:xfrm>
            <a:off x="14129870" y="3991819"/>
            <a:ext cx="3868050" cy="28574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5. </a:t>
            </a:r>
            <a:r>
              <a:rPr lang="en-IN" sz="3200" dirty="0">
                <a:latin typeface="Tw Cen MT" panose="020B0602020104020603" pitchFamily="34" charset="0"/>
              </a:rPr>
              <a:t>Process the Results</a:t>
            </a:r>
          </a:p>
        </p:txBody>
      </p:sp>
      <p:sp>
        <p:nvSpPr>
          <p:cNvPr id="50" name="Rectangle 49">
            <a:extLst>
              <a:ext uri="{FF2B5EF4-FFF2-40B4-BE49-F238E27FC236}">
                <a16:creationId xmlns:a16="http://schemas.microsoft.com/office/drawing/2014/main" id="{02C6E973-771F-5296-F537-442C614C84D4}"/>
              </a:ext>
            </a:extLst>
          </p:cNvPr>
          <p:cNvSpPr/>
          <p:nvPr/>
        </p:nvSpPr>
        <p:spPr>
          <a:xfrm>
            <a:off x="12214993" y="3991819"/>
            <a:ext cx="3868050" cy="28574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4. </a:t>
            </a:r>
            <a:r>
              <a:rPr lang="en-IN" sz="3200" dirty="0">
                <a:latin typeface="Tw Cen MT" panose="020B0602020104020603" pitchFamily="34" charset="0"/>
              </a:rPr>
              <a:t>Execute SQL Queries</a:t>
            </a:r>
          </a:p>
        </p:txBody>
      </p:sp>
    </p:spTree>
    <p:extLst>
      <p:ext uri="{BB962C8B-B14F-4D97-AF65-F5344CB8AC3E}">
        <p14:creationId xmlns:p14="http://schemas.microsoft.com/office/powerpoint/2010/main" val="13251261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060">
            <a:alpha val="70000"/>
          </a:srgbClr>
        </a:solidFill>
        <a:effectLst/>
      </p:bgPr>
    </p:bg>
    <p:spTree>
      <p:nvGrpSpPr>
        <p:cNvPr id="1" name="">
          <a:extLst>
            <a:ext uri="{FF2B5EF4-FFF2-40B4-BE49-F238E27FC236}">
              <a16:creationId xmlns:a16="http://schemas.microsoft.com/office/drawing/2014/main" id="{52EC4421-CBB9-94F1-6343-D03EE42B3C37}"/>
            </a:ext>
          </a:extLst>
        </p:cNvPr>
        <p:cNvGrpSpPr/>
        <p:nvPr/>
      </p:nvGrpSpPr>
      <p:grpSpPr>
        <a:xfrm>
          <a:off x="0" y="0"/>
          <a:ext cx="0" cy="0"/>
          <a:chOff x="0" y="0"/>
          <a:chExt cx="0" cy="0"/>
        </a:xfrm>
      </p:grpSpPr>
      <p:sp>
        <p:nvSpPr>
          <p:cNvPr id="25" name="Rectangle 24">
            <a:extLst>
              <a:ext uri="{FF2B5EF4-FFF2-40B4-BE49-F238E27FC236}">
                <a16:creationId xmlns:a16="http://schemas.microsoft.com/office/drawing/2014/main" id="{AB89873F-3BD5-5498-9E35-D9E8F91B2129}"/>
              </a:ext>
            </a:extLst>
          </p:cNvPr>
          <p:cNvSpPr/>
          <p:nvPr/>
        </p:nvSpPr>
        <p:spPr>
          <a:xfrm>
            <a:off x="11501719" y="-9525"/>
            <a:ext cx="690282" cy="6867525"/>
          </a:xfrm>
          <a:prstGeom prst="rect">
            <a:avLst/>
          </a:prstGeom>
          <a:solidFill>
            <a:schemeClr val="accent1">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 name="Rectangle 25">
            <a:extLst>
              <a:ext uri="{FF2B5EF4-FFF2-40B4-BE49-F238E27FC236}">
                <a16:creationId xmlns:a16="http://schemas.microsoft.com/office/drawing/2014/main" id="{23E523FD-DF92-0BB9-4FEF-4FE8878B460D}"/>
              </a:ext>
            </a:extLst>
          </p:cNvPr>
          <p:cNvSpPr/>
          <p:nvPr/>
        </p:nvSpPr>
        <p:spPr>
          <a:xfrm>
            <a:off x="11606217" y="1860567"/>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1</a:t>
            </a:r>
          </a:p>
        </p:txBody>
      </p:sp>
      <p:sp>
        <p:nvSpPr>
          <p:cNvPr id="27" name="Rectangle 26">
            <a:extLst>
              <a:ext uri="{FF2B5EF4-FFF2-40B4-BE49-F238E27FC236}">
                <a16:creationId xmlns:a16="http://schemas.microsoft.com/office/drawing/2014/main" id="{96D856FF-48DB-26B0-D72E-788C5D972A02}"/>
              </a:ext>
            </a:extLst>
          </p:cNvPr>
          <p:cNvSpPr/>
          <p:nvPr/>
        </p:nvSpPr>
        <p:spPr>
          <a:xfrm>
            <a:off x="11606217" y="3891922"/>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4</a:t>
            </a:r>
          </a:p>
        </p:txBody>
      </p:sp>
      <p:sp>
        <p:nvSpPr>
          <p:cNvPr id="29" name="Title 2">
            <a:extLst>
              <a:ext uri="{FF2B5EF4-FFF2-40B4-BE49-F238E27FC236}">
                <a16:creationId xmlns:a16="http://schemas.microsoft.com/office/drawing/2014/main" id="{04A9E9C8-290C-6914-4743-4365F98D15D8}"/>
              </a:ext>
            </a:extLst>
          </p:cNvPr>
          <p:cNvSpPr>
            <a:spLocks noGrp="1"/>
          </p:cNvSpPr>
          <p:nvPr>
            <p:ph type="title"/>
          </p:nvPr>
        </p:nvSpPr>
        <p:spPr>
          <a:xfrm>
            <a:off x="-796413" y="82741"/>
            <a:ext cx="13185059" cy="676515"/>
          </a:xfrm>
          <a:ln>
            <a:noFill/>
          </a:ln>
        </p:spPr>
        <p:txBody>
          <a:bodyPr/>
          <a:lstStyle/>
          <a:p>
            <a:r>
              <a:rPr lang="en-US" dirty="0">
                <a:solidFill>
                  <a:schemeClr val="accent1"/>
                </a:solidFill>
              </a:rPr>
              <a:t>Steps to Connect to a Database</a:t>
            </a:r>
            <a:endParaRPr lang="en-US" sz="5400" dirty="0">
              <a:solidFill>
                <a:schemeClr val="accent1"/>
              </a:solidFill>
            </a:endParaRPr>
          </a:p>
        </p:txBody>
      </p:sp>
      <p:sp>
        <p:nvSpPr>
          <p:cNvPr id="31" name="Rectangle 30">
            <a:extLst>
              <a:ext uri="{FF2B5EF4-FFF2-40B4-BE49-F238E27FC236}">
                <a16:creationId xmlns:a16="http://schemas.microsoft.com/office/drawing/2014/main" id="{3FA29169-437A-E9D4-868E-DFF20CF07A5A}"/>
              </a:ext>
            </a:extLst>
          </p:cNvPr>
          <p:cNvSpPr/>
          <p:nvPr/>
        </p:nvSpPr>
        <p:spPr>
          <a:xfrm>
            <a:off x="11606218" y="2426363"/>
            <a:ext cx="476239" cy="432081"/>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latin typeface="Verdana Pro Cond Black" panose="020B0A06030504040204" pitchFamily="34" charset="0"/>
              </a:rPr>
              <a:t>2</a:t>
            </a:r>
            <a:endParaRPr lang="en-IN" dirty="0">
              <a:latin typeface="Verdana Pro Cond Black" panose="020B0A06030504040204" pitchFamily="34" charset="0"/>
            </a:endParaRPr>
          </a:p>
        </p:txBody>
      </p:sp>
      <p:sp>
        <p:nvSpPr>
          <p:cNvPr id="37" name="Rectangle 36">
            <a:extLst>
              <a:ext uri="{FF2B5EF4-FFF2-40B4-BE49-F238E27FC236}">
                <a16:creationId xmlns:a16="http://schemas.microsoft.com/office/drawing/2014/main" id="{6DEE745B-5456-7FA3-2BE6-9281A8CBADA1}"/>
              </a:ext>
            </a:extLst>
          </p:cNvPr>
          <p:cNvSpPr/>
          <p:nvPr/>
        </p:nvSpPr>
        <p:spPr>
          <a:xfrm>
            <a:off x="3875290" y="3991819"/>
            <a:ext cx="3868050" cy="28574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5. </a:t>
            </a:r>
            <a:r>
              <a:rPr lang="en-IN" sz="3200" dirty="0">
                <a:latin typeface="Tw Cen MT" panose="020B0602020104020603" pitchFamily="34" charset="0"/>
              </a:rPr>
              <a:t>Process the Results</a:t>
            </a:r>
          </a:p>
        </p:txBody>
      </p:sp>
      <p:sp>
        <p:nvSpPr>
          <p:cNvPr id="38" name="Rectangle 37">
            <a:extLst>
              <a:ext uri="{FF2B5EF4-FFF2-40B4-BE49-F238E27FC236}">
                <a16:creationId xmlns:a16="http://schemas.microsoft.com/office/drawing/2014/main" id="{42FFEBB7-E66A-1D56-7303-D6968288F262}"/>
              </a:ext>
            </a:extLst>
          </p:cNvPr>
          <p:cNvSpPr/>
          <p:nvPr/>
        </p:nvSpPr>
        <p:spPr>
          <a:xfrm>
            <a:off x="3875290" y="1200981"/>
            <a:ext cx="3868050" cy="2785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t>2. </a:t>
            </a:r>
            <a:r>
              <a:rPr lang="en-IN" sz="4000" dirty="0"/>
              <a:t>Establish a Connection</a:t>
            </a:r>
          </a:p>
        </p:txBody>
      </p:sp>
      <p:sp>
        <p:nvSpPr>
          <p:cNvPr id="39" name="Rectangle 38">
            <a:extLst>
              <a:ext uri="{FF2B5EF4-FFF2-40B4-BE49-F238E27FC236}">
                <a16:creationId xmlns:a16="http://schemas.microsoft.com/office/drawing/2014/main" id="{98CD294D-C790-D061-57B7-F07249B43AB0}"/>
              </a:ext>
            </a:extLst>
          </p:cNvPr>
          <p:cNvSpPr/>
          <p:nvPr/>
        </p:nvSpPr>
        <p:spPr>
          <a:xfrm>
            <a:off x="7743340" y="3991819"/>
            <a:ext cx="3758379" cy="28574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6. </a:t>
            </a:r>
            <a:r>
              <a:rPr lang="en-IN" sz="3200" dirty="0">
                <a:latin typeface="Tw Cen MT" panose="020B0602020104020603" pitchFamily="34" charset="0"/>
              </a:rPr>
              <a:t>Close the Connection</a:t>
            </a:r>
          </a:p>
        </p:txBody>
      </p:sp>
      <p:sp>
        <p:nvSpPr>
          <p:cNvPr id="40" name="Rectangle 39">
            <a:extLst>
              <a:ext uri="{FF2B5EF4-FFF2-40B4-BE49-F238E27FC236}">
                <a16:creationId xmlns:a16="http://schemas.microsoft.com/office/drawing/2014/main" id="{575AB91F-436E-6DE8-1927-0E55E559FBFC}"/>
              </a:ext>
            </a:extLst>
          </p:cNvPr>
          <p:cNvSpPr/>
          <p:nvPr/>
        </p:nvSpPr>
        <p:spPr>
          <a:xfrm>
            <a:off x="7738202" y="1200981"/>
            <a:ext cx="3770757" cy="2785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t>3. </a:t>
            </a:r>
            <a:r>
              <a:rPr lang="en-IN" sz="4000" dirty="0"/>
              <a:t>Create a Statement</a:t>
            </a:r>
          </a:p>
        </p:txBody>
      </p:sp>
      <p:sp>
        <p:nvSpPr>
          <p:cNvPr id="41" name="Rectangle 40">
            <a:extLst>
              <a:ext uri="{FF2B5EF4-FFF2-40B4-BE49-F238E27FC236}">
                <a16:creationId xmlns:a16="http://schemas.microsoft.com/office/drawing/2014/main" id="{1A9CCE54-EB0F-AE28-F9AB-FFA3C63A2748}"/>
              </a:ext>
            </a:extLst>
          </p:cNvPr>
          <p:cNvSpPr/>
          <p:nvPr/>
        </p:nvSpPr>
        <p:spPr>
          <a:xfrm>
            <a:off x="-467" y="3991819"/>
            <a:ext cx="3868050" cy="285746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4. </a:t>
            </a:r>
            <a:r>
              <a:rPr lang="en-IN" sz="3200" dirty="0">
                <a:latin typeface="Tw Cen MT" panose="020B0602020104020603" pitchFamily="34" charset="0"/>
              </a:rPr>
              <a:t>Execute SQL Queries</a:t>
            </a:r>
          </a:p>
        </p:txBody>
      </p:sp>
      <p:sp>
        <p:nvSpPr>
          <p:cNvPr id="42" name="Rectangle 41">
            <a:extLst>
              <a:ext uri="{FF2B5EF4-FFF2-40B4-BE49-F238E27FC236}">
                <a16:creationId xmlns:a16="http://schemas.microsoft.com/office/drawing/2014/main" id="{886C7D0C-9E18-26D4-17E6-C8F95ED471AA}"/>
              </a:ext>
            </a:extLst>
          </p:cNvPr>
          <p:cNvSpPr/>
          <p:nvPr/>
        </p:nvSpPr>
        <p:spPr>
          <a:xfrm>
            <a:off x="-5605" y="1200981"/>
            <a:ext cx="3873188" cy="2785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000" dirty="0"/>
              <a:t>1. </a:t>
            </a:r>
            <a:r>
              <a:rPr lang="en-IN" sz="4000" dirty="0"/>
              <a:t>Load the JDBC Driver</a:t>
            </a:r>
          </a:p>
        </p:txBody>
      </p:sp>
      <p:sp>
        <p:nvSpPr>
          <p:cNvPr id="43" name="Rectangle 42">
            <a:extLst>
              <a:ext uri="{FF2B5EF4-FFF2-40B4-BE49-F238E27FC236}">
                <a16:creationId xmlns:a16="http://schemas.microsoft.com/office/drawing/2014/main" id="{2CD59E89-72EA-0112-C327-81C5044DD1FF}"/>
              </a:ext>
            </a:extLst>
          </p:cNvPr>
          <p:cNvSpPr/>
          <p:nvPr/>
        </p:nvSpPr>
        <p:spPr>
          <a:xfrm>
            <a:off x="3880895" y="1198087"/>
            <a:ext cx="3868050" cy="2785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2. </a:t>
            </a:r>
            <a:r>
              <a:rPr lang="en-IN" sz="3200" dirty="0">
                <a:latin typeface="Tw Cen MT" panose="020B0602020104020603" pitchFamily="34" charset="0"/>
              </a:rPr>
              <a:t>Establish a Connection</a:t>
            </a:r>
          </a:p>
        </p:txBody>
      </p:sp>
      <p:sp>
        <p:nvSpPr>
          <p:cNvPr id="44" name="Rectangle 43">
            <a:extLst>
              <a:ext uri="{FF2B5EF4-FFF2-40B4-BE49-F238E27FC236}">
                <a16:creationId xmlns:a16="http://schemas.microsoft.com/office/drawing/2014/main" id="{1A5E3EA2-749B-9032-C7A2-FAA6548E6ADD}"/>
              </a:ext>
            </a:extLst>
          </p:cNvPr>
          <p:cNvSpPr/>
          <p:nvPr/>
        </p:nvSpPr>
        <p:spPr>
          <a:xfrm>
            <a:off x="7743807" y="1198087"/>
            <a:ext cx="3770757" cy="2785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3. </a:t>
            </a:r>
            <a:r>
              <a:rPr lang="en-IN" sz="3200" dirty="0">
                <a:latin typeface="Tw Cen MT" panose="020B0602020104020603" pitchFamily="34" charset="0"/>
              </a:rPr>
              <a:t>Create a Statement</a:t>
            </a:r>
          </a:p>
        </p:txBody>
      </p:sp>
      <p:sp>
        <p:nvSpPr>
          <p:cNvPr id="45" name="Rectangle 44">
            <a:extLst>
              <a:ext uri="{FF2B5EF4-FFF2-40B4-BE49-F238E27FC236}">
                <a16:creationId xmlns:a16="http://schemas.microsoft.com/office/drawing/2014/main" id="{416F2995-1C0A-B6E4-6E1B-154A2E2B895C}"/>
              </a:ext>
            </a:extLst>
          </p:cNvPr>
          <p:cNvSpPr/>
          <p:nvPr/>
        </p:nvSpPr>
        <p:spPr>
          <a:xfrm>
            <a:off x="0" y="1198087"/>
            <a:ext cx="3873188" cy="27850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atin typeface="Tw Cen MT" panose="020B0602020104020603" pitchFamily="34" charset="0"/>
              </a:rPr>
              <a:t>1. </a:t>
            </a:r>
            <a:r>
              <a:rPr lang="en-IN" sz="3200" dirty="0">
                <a:latin typeface="Tw Cen MT" panose="020B0602020104020603" pitchFamily="34" charset="0"/>
              </a:rPr>
              <a:t>Load the JDBC Driver</a:t>
            </a:r>
          </a:p>
        </p:txBody>
      </p:sp>
      <p:sp>
        <p:nvSpPr>
          <p:cNvPr id="46" name="Rectangle 45">
            <a:extLst>
              <a:ext uri="{FF2B5EF4-FFF2-40B4-BE49-F238E27FC236}">
                <a16:creationId xmlns:a16="http://schemas.microsoft.com/office/drawing/2014/main" id="{23295879-1B53-B1D1-8AD8-36461B9781F3}"/>
              </a:ext>
            </a:extLst>
          </p:cNvPr>
          <p:cNvSpPr/>
          <p:nvPr/>
        </p:nvSpPr>
        <p:spPr>
          <a:xfrm>
            <a:off x="11392175" y="2988946"/>
            <a:ext cx="799825" cy="750907"/>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400" dirty="0">
                <a:latin typeface="Verdana Pro Cond Black" panose="020B0A06030504040204" pitchFamily="34" charset="0"/>
              </a:rPr>
              <a:t>3</a:t>
            </a:r>
          </a:p>
        </p:txBody>
      </p:sp>
      <p:sp>
        <p:nvSpPr>
          <p:cNvPr id="47" name="Rectangle 46">
            <a:extLst>
              <a:ext uri="{FF2B5EF4-FFF2-40B4-BE49-F238E27FC236}">
                <a16:creationId xmlns:a16="http://schemas.microsoft.com/office/drawing/2014/main" id="{FCF79CF0-0F6A-D398-B856-233BD45577D5}"/>
              </a:ext>
            </a:extLst>
          </p:cNvPr>
          <p:cNvSpPr/>
          <p:nvPr/>
        </p:nvSpPr>
        <p:spPr>
          <a:xfrm>
            <a:off x="11605785" y="4479286"/>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5</a:t>
            </a:r>
          </a:p>
        </p:txBody>
      </p:sp>
      <p:grpSp>
        <p:nvGrpSpPr>
          <p:cNvPr id="57" name="Group 56">
            <a:extLst>
              <a:ext uri="{FF2B5EF4-FFF2-40B4-BE49-F238E27FC236}">
                <a16:creationId xmlns:a16="http://schemas.microsoft.com/office/drawing/2014/main" id="{D6F6E223-250E-1D3F-6AAD-9B8A01562CDC}"/>
              </a:ext>
            </a:extLst>
          </p:cNvPr>
          <p:cNvGrpSpPr/>
          <p:nvPr/>
        </p:nvGrpSpPr>
        <p:grpSpPr>
          <a:xfrm>
            <a:off x="0" y="-1717280"/>
            <a:ext cx="11496673" cy="1661698"/>
            <a:chOff x="0" y="1376440"/>
            <a:chExt cx="11496673" cy="1661698"/>
          </a:xfrm>
        </p:grpSpPr>
        <p:sp>
          <p:nvSpPr>
            <p:cNvPr id="58" name="Rectangle 57">
              <a:extLst>
                <a:ext uri="{FF2B5EF4-FFF2-40B4-BE49-F238E27FC236}">
                  <a16:creationId xmlns:a16="http://schemas.microsoft.com/office/drawing/2014/main" id="{CDDC8184-5E05-9ECB-D116-A28B498EF5CB}"/>
                </a:ext>
              </a:extLst>
            </p:cNvPr>
            <p:cNvSpPr/>
            <p:nvPr/>
          </p:nvSpPr>
          <p:spPr>
            <a:xfrm>
              <a:off x="0" y="1376440"/>
              <a:ext cx="11496673" cy="16616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b="1" i="1" dirty="0"/>
                <a:t>Statement</a:t>
              </a:r>
              <a:r>
                <a:rPr lang="en-US" sz="3200" dirty="0"/>
                <a:t>: For executing simple SQL queries.</a:t>
              </a:r>
              <a:endParaRPr lang="en-IN" sz="3200" dirty="0">
                <a:latin typeface="Tw Cen MT" panose="020B0602020104020603" pitchFamily="34" charset="0"/>
              </a:endParaRPr>
            </a:p>
          </p:txBody>
        </p:sp>
        <p:sp>
          <p:nvSpPr>
            <p:cNvPr id="59" name="TextBox 58">
              <a:extLst>
                <a:ext uri="{FF2B5EF4-FFF2-40B4-BE49-F238E27FC236}">
                  <a16:creationId xmlns:a16="http://schemas.microsoft.com/office/drawing/2014/main" id="{AB553A1A-73DE-0EE0-A180-6E7CDDB83A6E}"/>
                </a:ext>
              </a:extLst>
            </p:cNvPr>
            <p:cNvSpPr txBox="1"/>
            <p:nvPr/>
          </p:nvSpPr>
          <p:spPr>
            <a:xfrm>
              <a:off x="3192683" y="2118410"/>
              <a:ext cx="5806633" cy="461665"/>
            </a:xfrm>
            <a:prstGeom prst="rect">
              <a:avLst/>
            </a:prstGeom>
            <a:noFill/>
          </p:spPr>
          <p:txBody>
            <a:bodyPr wrap="square" rtlCol="0">
              <a:spAutoFit/>
            </a:bodyPr>
            <a:lstStyle/>
            <a:p>
              <a:r>
                <a:rPr lang="en-IN" sz="2400" dirty="0"/>
                <a:t>Statement stmt = conn.createStatement();</a:t>
              </a:r>
            </a:p>
          </p:txBody>
        </p:sp>
      </p:grpSp>
      <p:grpSp>
        <p:nvGrpSpPr>
          <p:cNvPr id="60" name="Group 59">
            <a:extLst>
              <a:ext uri="{FF2B5EF4-FFF2-40B4-BE49-F238E27FC236}">
                <a16:creationId xmlns:a16="http://schemas.microsoft.com/office/drawing/2014/main" id="{3B8B53A0-4DDA-92FE-0289-601336FF9A8B}"/>
              </a:ext>
            </a:extLst>
          </p:cNvPr>
          <p:cNvGrpSpPr/>
          <p:nvPr/>
        </p:nvGrpSpPr>
        <p:grpSpPr>
          <a:xfrm>
            <a:off x="0" y="-4482735"/>
            <a:ext cx="11496673" cy="1931507"/>
            <a:chOff x="0" y="3045825"/>
            <a:chExt cx="11496673" cy="1931507"/>
          </a:xfrm>
        </p:grpSpPr>
        <p:sp>
          <p:nvSpPr>
            <p:cNvPr id="61" name="Rectangle 60">
              <a:extLst>
                <a:ext uri="{FF2B5EF4-FFF2-40B4-BE49-F238E27FC236}">
                  <a16:creationId xmlns:a16="http://schemas.microsoft.com/office/drawing/2014/main" id="{59C9A2D6-5186-566D-4BF0-FF5670D41517}"/>
                </a:ext>
              </a:extLst>
            </p:cNvPr>
            <p:cNvSpPr/>
            <p:nvPr/>
          </p:nvSpPr>
          <p:spPr>
            <a:xfrm>
              <a:off x="0" y="3045825"/>
              <a:ext cx="11496673" cy="19315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b="1" i="1" dirty="0"/>
                <a:t>PreparedStatement</a:t>
              </a:r>
              <a:r>
                <a:rPr lang="en-US" sz="3200" dirty="0"/>
                <a:t>: For precompiled SQL statements to improve performance and security (prevents SQL injection).</a:t>
              </a:r>
              <a:endParaRPr lang="en-IN" sz="3200" dirty="0">
                <a:latin typeface="Tw Cen MT" panose="020B0602020104020603" pitchFamily="34" charset="0"/>
              </a:endParaRPr>
            </a:p>
          </p:txBody>
        </p:sp>
        <p:sp>
          <p:nvSpPr>
            <p:cNvPr id="62" name="TextBox 61">
              <a:extLst>
                <a:ext uri="{FF2B5EF4-FFF2-40B4-BE49-F238E27FC236}">
                  <a16:creationId xmlns:a16="http://schemas.microsoft.com/office/drawing/2014/main" id="{026CBA15-B254-7DC1-CEC6-A83DD607FFC1}"/>
                </a:ext>
              </a:extLst>
            </p:cNvPr>
            <p:cNvSpPr txBox="1"/>
            <p:nvPr/>
          </p:nvSpPr>
          <p:spPr>
            <a:xfrm>
              <a:off x="1523999" y="4085694"/>
              <a:ext cx="9144000" cy="830997"/>
            </a:xfrm>
            <a:prstGeom prst="rect">
              <a:avLst/>
            </a:prstGeom>
            <a:noFill/>
          </p:spPr>
          <p:txBody>
            <a:bodyPr wrap="square" rtlCol="0">
              <a:spAutoFit/>
            </a:bodyPr>
            <a:lstStyle/>
            <a:p>
              <a:pPr algn="ctr"/>
              <a:r>
                <a:rPr lang="en-US" sz="2400" dirty="0"/>
                <a:t>PreparedStatement pstmt = conn.prepareStatement("SELECT * FROM users WHERE id = ?");pstmt.setInt(1, 101);</a:t>
              </a:r>
              <a:endParaRPr lang="en-IN" sz="2400" dirty="0"/>
            </a:p>
          </p:txBody>
        </p:sp>
      </p:grpSp>
      <p:grpSp>
        <p:nvGrpSpPr>
          <p:cNvPr id="63" name="Group 62">
            <a:extLst>
              <a:ext uri="{FF2B5EF4-FFF2-40B4-BE49-F238E27FC236}">
                <a16:creationId xmlns:a16="http://schemas.microsoft.com/office/drawing/2014/main" id="{37261F48-9742-DCD7-59B0-434C18D5ED35}"/>
              </a:ext>
            </a:extLst>
          </p:cNvPr>
          <p:cNvGrpSpPr/>
          <p:nvPr/>
        </p:nvGrpSpPr>
        <p:grpSpPr>
          <a:xfrm>
            <a:off x="0" y="-7118663"/>
            <a:ext cx="11496673" cy="1906462"/>
            <a:chOff x="0" y="4951417"/>
            <a:chExt cx="11496673" cy="1906462"/>
          </a:xfrm>
        </p:grpSpPr>
        <p:sp>
          <p:nvSpPr>
            <p:cNvPr id="64" name="Rectangle 63">
              <a:extLst>
                <a:ext uri="{FF2B5EF4-FFF2-40B4-BE49-F238E27FC236}">
                  <a16:creationId xmlns:a16="http://schemas.microsoft.com/office/drawing/2014/main" id="{11452E85-DF75-67DC-72E3-5EF215B87D43}"/>
                </a:ext>
              </a:extLst>
            </p:cNvPr>
            <p:cNvSpPr/>
            <p:nvPr/>
          </p:nvSpPr>
          <p:spPr>
            <a:xfrm>
              <a:off x="0" y="4951417"/>
              <a:ext cx="11496673" cy="19064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b="1" i="1" dirty="0"/>
                <a:t>CallableStatement</a:t>
              </a:r>
              <a:r>
                <a:rPr lang="en-US" sz="3200" dirty="0"/>
                <a:t>: For calling stored procedures in the database.</a:t>
              </a:r>
              <a:endParaRPr lang="en-IN" sz="3200" dirty="0">
                <a:latin typeface="Tw Cen MT" panose="020B0602020104020603" pitchFamily="34" charset="0"/>
              </a:endParaRPr>
            </a:p>
          </p:txBody>
        </p:sp>
        <p:sp>
          <p:nvSpPr>
            <p:cNvPr id="65" name="TextBox 64">
              <a:extLst>
                <a:ext uri="{FF2B5EF4-FFF2-40B4-BE49-F238E27FC236}">
                  <a16:creationId xmlns:a16="http://schemas.microsoft.com/office/drawing/2014/main" id="{77F4DD41-B5DC-E707-4DBD-0AC2F54EE5E8}"/>
                </a:ext>
              </a:extLst>
            </p:cNvPr>
            <p:cNvSpPr txBox="1"/>
            <p:nvPr/>
          </p:nvSpPr>
          <p:spPr>
            <a:xfrm>
              <a:off x="795066" y="5904648"/>
              <a:ext cx="10601866" cy="830997"/>
            </a:xfrm>
            <a:prstGeom prst="rect">
              <a:avLst/>
            </a:prstGeom>
            <a:noFill/>
          </p:spPr>
          <p:txBody>
            <a:bodyPr wrap="square" rtlCol="0">
              <a:spAutoFit/>
            </a:bodyPr>
            <a:lstStyle/>
            <a:p>
              <a:pPr algn="ctr"/>
              <a:r>
                <a:rPr lang="en-US" sz="2400" dirty="0"/>
                <a:t>CallableStatement cstmt = conn.prepareCall("{call getUserData(?)}");cstmt.setInt(1, 101);</a:t>
              </a:r>
              <a:endParaRPr lang="en-IN" sz="2400" dirty="0"/>
            </a:p>
          </p:txBody>
        </p:sp>
      </p:grpSp>
    </p:spTree>
    <p:extLst>
      <p:ext uri="{BB962C8B-B14F-4D97-AF65-F5344CB8AC3E}">
        <p14:creationId xmlns:p14="http://schemas.microsoft.com/office/powerpoint/2010/main" val="13202840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060">
            <a:alpha val="70000"/>
          </a:srgbClr>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9284935-A5CE-F9F2-6B19-DCDC0B9B3F4A}"/>
              </a:ext>
            </a:extLst>
          </p:cNvPr>
          <p:cNvSpPr/>
          <p:nvPr/>
        </p:nvSpPr>
        <p:spPr>
          <a:xfrm>
            <a:off x="11501719" y="-9525"/>
            <a:ext cx="690282" cy="6867525"/>
          </a:xfrm>
          <a:prstGeom prst="rect">
            <a:avLst/>
          </a:prstGeom>
          <a:solidFill>
            <a:schemeClr val="accent1">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 name="Rectangle 3">
            <a:extLst>
              <a:ext uri="{FF2B5EF4-FFF2-40B4-BE49-F238E27FC236}">
                <a16:creationId xmlns:a16="http://schemas.microsoft.com/office/drawing/2014/main" id="{A67BCBC7-8A9B-3E35-D06A-3CF31A0DFBB0}"/>
              </a:ext>
            </a:extLst>
          </p:cNvPr>
          <p:cNvSpPr/>
          <p:nvPr/>
        </p:nvSpPr>
        <p:spPr>
          <a:xfrm>
            <a:off x="11606217" y="2027871"/>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1</a:t>
            </a:r>
          </a:p>
        </p:txBody>
      </p:sp>
      <p:sp>
        <p:nvSpPr>
          <p:cNvPr id="5" name="Rectangle 4">
            <a:extLst>
              <a:ext uri="{FF2B5EF4-FFF2-40B4-BE49-F238E27FC236}">
                <a16:creationId xmlns:a16="http://schemas.microsoft.com/office/drawing/2014/main" id="{2B6888C7-05F8-8DEE-7B68-60DB7DFECB69}"/>
              </a:ext>
            </a:extLst>
          </p:cNvPr>
          <p:cNvSpPr/>
          <p:nvPr/>
        </p:nvSpPr>
        <p:spPr>
          <a:xfrm>
            <a:off x="11606217" y="2579692"/>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2</a:t>
            </a:r>
          </a:p>
        </p:txBody>
      </p:sp>
      <p:sp>
        <p:nvSpPr>
          <p:cNvPr id="6" name="Rectangle 5">
            <a:extLst>
              <a:ext uri="{FF2B5EF4-FFF2-40B4-BE49-F238E27FC236}">
                <a16:creationId xmlns:a16="http://schemas.microsoft.com/office/drawing/2014/main" id="{2A37CB3E-DF05-61EB-FB27-541A6EDCFDFF}"/>
              </a:ext>
            </a:extLst>
          </p:cNvPr>
          <p:cNvSpPr/>
          <p:nvPr/>
        </p:nvSpPr>
        <p:spPr>
          <a:xfrm>
            <a:off x="11606217" y="3145651"/>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3</a:t>
            </a:r>
          </a:p>
        </p:txBody>
      </p:sp>
      <p:sp>
        <p:nvSpPr>
          <p:cNvPr id="8" name="Rectangle 7">
            <a:extLst>
              <a:ext uri="{FF2B5EF4-FFF2-40B4-BE49-F238E27FC236}">
                <a16:creationId xmlns:a16="http://schemas.microsoft.com/office/drawing/2014/main" id="{D547BF4F-D37F-B922-0AE3-4C252F2D46DA}"/>
              </a:ext>
            </a:extLst>
          </p:cNvPr>
          <p:cNvSpPr/>
          <p:nvPr/>
        </p:nvSpPr>
        <p:spPr>
          <a:xfrm>
            <a:off x="11606217" y="4593181"/>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5</a:t>
            </a:r>
          </a:p>
        </p:txBody>
      </p:sp>
      <p:sp>
        <p:nvSpPr>
          <p:cNvPr id="22" name="Title 2">
            <a:extLst>
              <a:ext uri="{FF2B5EF4-FFF2-40B4-BE49-F238E27FC236}">
                <a16:creationId xmlns:a16="http://schemas.microsoft.com/office/drawing/2014/main" id="{ED6E7C70-613B-1412-39D2-77DCF2FEFBC2}"/>
              </a:ext>
            </a:extLst>
          </p:cNvPr>
          <p:cNvSpPr>
            <a:spLocks noGrp="1"/>
          </p:cNvSpPr>
          <p:nvPr>
            <p:ph type="title"/>
          </p:nvPr>
        </p:nvSpPr>
        <p:spPr>
          <a:xfrm>
            <a:off x="2007358" y="363189"/>
            <a:ext cx="7454094" cy="676515"/>
          </a:xfrm>
          <a:ln>
            <a:noFill/>
          </a:ln>
        </p:spPr>
        <p:txBody>
          <a:bodyPr/>
          <a:lstStyle/>
          <a:p>
            <a:pPr algn="l"/>
            <a:r>
              <a:rPr lang="en-US" sz="5400" dirty="0">
                <a:solidFill>
                  <a:schemeClr val="accent1"/>
                </a:solidFill>
              </a:rPr>
              <a:t>Types of Statements</a:t>
            </a:r>
          </a:p>
        </p:txBody>
      </p:sp>
      <p:grpSp>
        <p:nvGrpSpPr>
          <p:cNvPr id="33" name="Group 32">
            <a:extLst>
              <a:ext uri="{FF2B5EF4-FFF2-40B4-BE49-F238E27FC236}">
                <a16:creationId xmlns:a16="http://schemas.microsoft.com/office/drawing/2014/main" id="{98231E3E-CFD3-BE54-A166-D1F40690B595}"/>
              </a:ext>
            </a:extLst>
          </p:cNvPr>
          <p:cNvGrpSpPr/>
          <p:nvPr/>
        </p:nvGrpSpPr>
        <p:grpSpPr>
          <a:xfrm>
            <a:off x="0" y="1376440"/>
            <a:ext cx="11496673" cy="1661698"/>
            <a:chOff x="0" y="1376440"/>
            <a:chExt cx="11496673" cy="1661698"/>
          </a:xfrm>
        </p:grpSpPr>
        <p:sp>
          <p:nvSpPr>
            <p:cNvPr id="24" name="Rectangle 23">
              <a:extLst>
                <a:ext uri="{FF2B5EF4-FFF2-40B4-BE49-F238E27FC236}">
                  <a16:creationId xmlns:a16="http://schemas.microsoft.com/office/drawing/2014/main" id="{FCCEF419-9BC1-E984-FBE8-84332D772E71}"/>
                </a:ext>
              </a:extLst>
            </p:cNvPr>
            <p:cNvSpPr/>
            <p:nvPr/>
          </p:nvSpPr>
          <p:spPr>
            <a:xfrm>
              <a:off x="0" y="1376440"/>
              <a:ext cx="11496673" cy="16616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b="1" i="1" dirty="0"/>
                <a:t>Statement</a:t>
              </a:r>
              <a:r>
                <a:rPr lang="en-US" sz="3200" dirty="0"/>
                <a:t>: For executing simple SQL queries.</a:t>
              </a:r>
              <a:endParaRPr lang="en-IN" sz="3200" dirty="0">
                <a:latin typeface="Tw Cen MT" panose="020B0602020104020603" pitchFamily="34" charset="0"/>
              </a:endParaRPr>
            </a:p>
          </p:txBody>
        </p:sp>
        <p:sp>
          <p:nvSpPr>
            <p:cNvPr id="29" name="TextBox 28">
              <a:extLst>
                <a:ext uri="{FF2B5EF4-FFF2-40B4-BE49-F238E27FC236}">
                  <a16:creationId xmlns:a16="http://schemas.microsoft.com/office/drawing/2014/main" id="{F7867670-2A5E-C6D1-7FC5-52AD9E859FF8}"/>
                </a:ext>
              </a:extLst>
            </p:cNvPr>
            <p:cNvSpPr txBox="1"/>
            <p:nvPr/>
          </p:nvSpPr>
          <p:spPr>
            <a:xfrm>
              <a:off x="3192683" y="2118410"/>
              <a:ext cx="5806633" cy="461665"/>
            </a:xfrm>
            <a:prstGeom prst="rect">
              <a:avLst/>
            </a:prstGeom>
            <a:noFill/>
          </p:spPr>
          <p:txBody>
            <a:bodyPr wrap="square" rtlCol="0">
              <a:spAutoFit/>
            </a:bodyPr>
            <a:lstStyle/>
            <a:p>
              <a:r>
                <a:rPr lang="en-IN" sz="2400" dirty="0"/>
                <a:t>Statement stmt = conn.createStatement();</a:t>
              </a:r>
            </a:p>
          </p:txBody>
        </p:sp>
      </p:grpSp>
      <p:grpSp>
        <p:nvGrpSpPr>
          <p:cNvPr id="34" name="Group 33">
            <a:extLst>
              <a:ext uri="{FF2B5EF4-FFF2-40B4-BE49-F238E27FC236}">
                <a16:creationId xmlns:a16="http://schemas.microsoft.com/office/drawing/2014/main" id="{EF9439D2-FFEC-B9DB-917C-0E6FB02B8E12}"/>
              </a:ext>
            </a:extLst>
          </p:cNvPr>
          <p:cNvGrpSpPr/>
          <p:nvPr/>
        </p:nvGrpSpPr>
        <p:grpSpPr>
          <a:xfrm>
            <a:off x="0" y="3045825"/>
            <a:ext cx="11496673" cy="1931507"/>
            <a:chOff x="0" y="3045825"/>
            <a:chExt cx="11496673" cy="1931507"/>
          </a:xfrm>
        </p:grpSpPr>
        <p:sp>
          <p:nvSpPr>
            <p:cNvPr id="25" name="Rectangle 24">
              <a:extLst>
                <a:ext uri="{FF2B5EF4-FFF2-40B4-BE49-F238E27FC236}">
                  <a16:creationId xmlns:a16="http://schemas.microsoft.com/office/drawing/2014/main" id="{1CA2E490-11BB-039B-9EF6-2604410C92FC}"/>
                </a:ext>
              </a:extLst>
            </p:cNvPr>
            <p:cNvSpPr/>
            <p:nvPr/>
          </p:nvSpPr>
          <p:spPr>
            <a:xfrm>
              <a:off x="0" y="3045825"/>
              <a:ext cx="11496673" cy="193150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b="1" i="1" dirty="0"/>
                <a:t>PreparedStatement</a:t>
              </a:r>
              <a:r>
                <a:rPr lang="en-US" sz="3200" dirty="0"/>
                <a:t>: For precompiled SQL statements to improve performance and security (prevents SQL injection).</a:t>
              </a:r>
              <a:endParaRPr lang="en-IN" sz="3200" dirty="0">
                <a:latin typeface="Tw Cen MT" panose="020B0602020104020603" pitchFamily="34" charset="0"/>
              </a:endParaRPr>
            </a:p>
          </p:txBody>
        </p:sp>
        <p:sp>
          <p:nvSpPr>
            <p:cNvPr id="30" name="TextBox 29">
              <a:extLst>
                <a:ext uri="{FF2B5EF4-FFF2-40B4-BE49-F238E27FC236}">
                  <a16:creationId xmlns:a16="http://schemas.microsoft.com/office/drawing/2014/main" id="{1BF0FC5C-A42E-C414-B729-1132DD83E32F}"/>
                </a:ext>
              </a:extLst>
            </p:cNvPr>
            <p:cNvSpPr txBox="1"/>
            <p:nvPr/>
          </p:nvSpPr>
          <p:spPr>
            <a:xfrm>
              <a:off x="1523999" y="4085694"/>
              <a:ext cx="9144000" cy="830997"/>
            </a:xfrm>
            <a:prstGeom prst="rect">
              <a:avLst/>
            </a:prstGeom>
            <a:noFill/>
          </p:spPr>
          <p:txBody>
            <a:bodyPr wrap="square" rtlCol="0">
              <a:spAutoFit/>
            </a:bodyPr>
            <a:lstStyle/>
            <a:p>
              <a:pPr algn="ctr"/>
              <a:r>
                <a:rPr lang="en-US" sz="2400" dirty="0"/>
                <a:t>PreparedStatement pstmt = conn.prepareStatement("SELECT * FROM users WHERE id = ?");pstmt.setInt(1, 101);</a:t>
              </a:r>
              <a:endParaRPr lang="en-IN" sz="2400" dirty="0"/>
            </a:p>
          </p:txBody>
        </p:sp>
      </p:grpSp>
      <p:grpSp>
        <p:nvGrpSpPr>
          <p:cNvPr id="35" name="Group 34">
            <a:extLst>
              <a:ext uri="{FF2B5EF4-FFF2-40B4-BE49-F238E27FC236}">
                <a16:creationId xmlns:a16="http://schemas.microsoft.com/office/drawing/2014/main" id="{1ABA295C-90A5-E1CC-E096-E9B6A044E5D0}"/>
              </a:ext>
            </a:extLst>
          </p:cNvPr>
          <p:cNvGrpSpPr/>
          <p:nvPr/>
        </p:nvGrpSpPr>
        <p:grpSpPr>
          <a:xfrm>
            <a:off x="0" y="4951417"/>
            <a:ext cx="11496673" cy="1906462"/>
            <a:chOff x="0" y="4951417"/>
            <a:chExt cx="11496673" cy="1906462"/>
          </a:xfrm>
        </p:grpSpPr>
        <p:sp>
          <p:nvSpPr>
            <p:cNvPr id="26" name="Rectangle 25">
              <a:extLst>
                <a:ext uri="{FF2B5EF4-FFF2-40B4-BE49-F238E27FC236}">
                  <a16:creationId xmlns:a16="http://schemas.microsoft.com/office/drawing/2014/main" id="{FAC75AC4-7EA8-5AC7-A968-0E39CFB09734}"/>
                </a:ext>
              </a:extLst>
            </p:cNvPr>
            <p:cNvSpPr/>
            <p:nvPr/>
          </p:nvSpPr>
          <p:spPr>
            <a:xfrm>
              <a:off x="0" y="4951417"/>
              <a:ext cx="11496673" cy="190646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t"/>
            <a:lstStyle/>
            <a:p>
              <a:pPr algn="ctr"/>
              <a:r>
                <a:rPr lang="en-US" sz="3200" b="1" i="1" dirty="0"/>
                <a:t>CallableStatement</a:t>
              </a:r>
              <a:r>
                <a:rPr lang="en-US" sz="3200" dirty="0"/>
                <a:t>: For calling stored procedures in the database.</a:t>
              </a:r>
              <a:endParaRPr lang="en-IN" sz="3200" dirty="0">
                <a:latin typeface="Tw Cen MT" panose="020B0602020104020603" pitchFamily="34" charset="0"/>
              </a:endParaRPr>
            </a:p>
          </p:txBody>
        </p:sp>
        <p:sp>
          <p:nvSpPr>
            <p:cNvPr id="32" name="TextBox 31">
              <a:extLst>
                <a:ext uri="{FF2B5EF4-FFF2-40B4-BE49-F238E27FC236}">
                  <a16:creationId xmlns:a16="http://schemas.microsoft.com/office/drawing/2014/main" id="{EFB1A754-4CB0-041C-9A06-B5CA038EC8CA}"/>
                </a:ext>
              </a:extLst>
            </p:cNvPr>
            <p:cNvSpPr txBox="1"/>
            <p:nvPr/>
          </p:nvSpPr>
          <p:spPr>
            <a:xfrm>
              <a:off x="795066" y="5904648"/>
              <a:ext cx="10601866" cy="830997"/>
            </a:xfrm>
            <a:prstGeom prst="rect">
              <a:avLst/>
            </a:prstGeom>
            <a:noFill/>
          </p:spPr>
          <p:txBody>
            <a:bodyPr wrap="square" rtlCol="0">
              <a:spAutoFit/>
            </a:bodyPr>
            <a:lstStyle/>
            <a:p>
              <a:pPr algn="ctr"/>
              <a:r>
                <a:rPr lang="en-US" sz="2400" dirty="0"/>
                <a:t>CallableStatement cstmt = conn.prepareCall("{call getUserData(?)}");cstmt.setInt(1, 101);</a:t>
              </a:r>
              <a:endParaRPr lang="en-IN" sz="2400" dirty="0"/>
            </a:p>
          </p:txBody>
        </p:sp>
      </p:grpSp>
      <p:sp>
        <p:nvSpPr>
          <p:cNvPr id="36" name="Rectangle 35">
            <a:extLst>
              <a:ext uri="{FF2B5EF4-FFF2-40B4-BE49-F238E27FC236}">
                <a16:creationId xmlns:a16="http://schemas.microsoft.com/office/drawing/2014/main" id="{A715E531-F9C6-5A32-634F-ADC118BB225F}"/>
              </a:ext>
            </a:extLst>
          </p:cNvPr>
          <p:cNvSpPr/>
          <p:nvPr/>
        </p:nvSpPr>
        <p:spPr>
          <a:xfrm>
            <a:off x="11396932" y="3711610"/>
            <a:ext cx="799825" cy="750907"/>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400" dirty="0">
                <a:latin typeface="Verdana Pro Cond Black" panose="020B0A06030504040204" pitchFamily="34" charset="0"/>
              </a:rPr>
              <a:t>4</a:t>
            </a:r>
          </a:p>
        </p:txBody>
      </p:sp>
    </p:spTree>
    <p:extLst>
      <p:ext uri="{BB962C8B-B14F-4D97-AF65-F5344CB8AC3E}">
        <p14:creationId xmlns:p14="http://schemas.microsoft.com/office/powerpoint/2010/main" val="20128782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060">
            <a:alpha val="70000"/>
          </a:srgbClr>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1399A34E-6529-A0C2-1EEE-44E5D83178AC}"/>
              </a:ext>
            </a:extLst>
          </p:cNvPr>
          <p:cNvSpPr>
            <a:spLocks noGrp="1"/>
          </p:cNvSpPr>
          <p:nvPr>
            <p:ph sz="quarter" idx="11"/>
          </p:nvPr>
        </p:nvSpPr>
        <p:spPr>
          <a:xfrm>
            <a:off x="5537159" y="1443812"/>
            <a:ext cx="5814371" cy="5160599"/>
          </a:xfrm>
        </p:spPr>
        <p:txBody>
          <a:bodyPr/>
          <a:lstStyle/>
          <a:p>
            <a:pPr algn="just"/>
            <a:r>
              <a:rPr lang="en-US" sz="2400" dirty="0">
                <a:solidFill>
                  <a:schemeClr val="bg1"/>
                </a:solidFill>
              </a:rPr>
              <a:t>JDBC is essential for enabling seamless communication between Java applications and databases. It supports various types of statements to meet different database needs, making it versatile and adaptable for various tasks. As a next step, exploring frameworks like Hibernate or JPA can offer more advanced database management capabilities, enhancing productivity and ease of development.</a:t>
            </a:r>
          </a:p>
        </p:txBody>
      </p:sp>
      <p:sp>
        <p:nvSpPr>
          <p:cNvPr id="6" name="Slide Number Placeholder 5">
            <a:extLst>
              <a:ext uri="{FF2B5EF4-FFF2-40B4-BE49-F238E27FC236}">
                <a16:creationId xmlns:a16="http://schemas.microsoft.com/office/drawing/2014/main" id="{6B645A76-E100-EFC9-2708-1B148174751D}"/>
              </a:ext>
            </a:extLst>
          </p:cNvPr>
          <p:cNvSpPr>
            <a:spLocks noGrp="1"/>
          </p:cNvSpPr>
          <p:nvPr>
            <p:ph type="sldNum" sz="quarter" idx="4"/>
          </p:nvPr>
        </p:nvSpPr>
        <p:spPr>
          <a:xfrm>
            <a:off x="8610600" y="6356350"/>
            <a:ext cx="2743200" cy="365125"/>
          </a:xfrm>
        </p:spPr>
        <p:txBody>
          <a:bodyPr/>
          <a:lstStyle/>
          <a:p>
            <a:fld id="{EA87306C-81BA-4795-A5CA-9392456A8C1E}" type="slidenum">
              <a:rPr lang="en-US" smtClean="0"/>
              <a:pPr/>
              <a:t>7</a:t>
            </a:fld>
            <a:endParaRPr lang="en-US" dirty="0"/>
          </a:p>
        </p:txBody>
      </p:sp>
      <p:sp>
        <p:nvSpPr>
          <p:cNvPr id="3" name="Rectangle 2">
            <a:extLst>
              <a:ext uri="{FF2B5EF4-FFF2-40B4-BE49-F238E27FC236}">
                <a16:creationId xmlns:a16="http://schemas.microsoft.com/office/drawing/2014/main" id="{D3CA0FB3-434F-8B50-C9A5-169C440D71EB}"/>
              </a:ext>
            </a:extLst>
          </p:cNvPr>
          <p:cNvSpPr/>
          <p:nvPr/>
        </p:nvSpPr>
        <p:spPr>
          <a:xfrm>
            <a:off x="11501719" y="-9525"/>
            <a:ext cx="690282" cy="6867525"/>
          </a:xfrm>
          <a:prstGeom prst="rect">
            <a:avLst/>
          </a:prstGeom>
          <a:solidFill>
            <a:schemeClr val="accent1">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Rectangle 7">
            <a:extLst>
              <a:ext uri="{FF2B5EF4-FFF2-40B4-BE49-F238E27FC236}">
                <a16:creationId xmlns:a16="http://schemas.microsoft.com/office/drawing/2014/main" id="{2A09475F-1362-3312-E215-044DFF7C97D2}"/>
              </a:ext>
            </a:extLst>
          </p:cNvPr>
          <p:cNvSpPr/>
          <p:nvPr/>
        </p:nvSpPr>
        <p:spPr>
          <a:xfrm>
            <a:off x="11606217" y="2027871"/>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1</a:t>
            </a:r>
          </a:p>
        </p:txBody>
      </p:sp>
      <p:sp>
        <p:nvSpPr>
          <p:cNvPr id="9" name="Rectangle 8">
            <a:extLst>
              <a:ext uri="{FF2B5EF4-FFF2-40B4-BE49-F238E27FC236}">
                <a16:creationId xmlns:a16="http://schemas.microsoft.com/office/drawing/2014/main" id="{8EB4DF80-95ED-E3A5-EC57-BD5604A06760}"/>
              </a:ext>
            </a:extLst>
          </p:cNvPr>
          <p:cNvSpPr/>
          <p:nvPr/>
        </p:nvSpPr>
        <p:spPr>
          <a:xfrm>
            <a:off x="11606217" y="2579692"/>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2</a:t>
            </a:r>
          </a:p>
        </p:txBody>
      </p:sp>
      <p:sp>
        <p:nvSpPr>
          <p:cNvPr id="10" name="Rectangle 9">
            <a:extLst>
              <a:ext uri="{FF2B5EF4-FFF2-40B4-BE49-F238E27FC236}">
                <a16:creationId xmlns:a16="http://schemas.microsoft.com/office/drawing/2014/main" id="{0D60317D-91FD-6CF8-07D4-8F5EFA8D4A40}"/>
              </a:ext>
            </a:extLst>
          </p:cNvPr>
          <p:cNvSpPr/>
          <p:nvPr/>
        </p:nvSpPr>
        <p:spPr>
          <a:xfrm>
            <a:off x="11606217" y="3145651"/>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3</a:t>
            </a:r>
          </a:p>
        </p:txBody>
      </p:sp>
      <p:sp>
        <p:nvSpPr>
          <p:cNvPr id="11" name="Rectangle 10">
            <a:extLst>
              <a:ext uri="{FF2B5EF4-FFF2-40B4-BE49-F238E27FC236}">
                <a16:creationId xmlns:a16="http://schemas.microsoft.com/office/drawing/2014/main" id="{9965D93B-C65B-E3F1-4685-1D238E96761D}"/>
              </a:ext>
            </a:extLst>
          </p:cNvPr>
          <p:cNvSpPr/>
          <p:nvPr/>
        </p:nvSpPr>
        <p:spPr>
          <a:xfrm>
            <a:off x="11606217" y="3726047"/>
            <a:ext cx="476240" cy="435295"/>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IN" dirty="0">
                <a:latin typeface="Verdana Pro Cond Black" panose="020B0A06030504040204" pitchFamily="34" charset="0"/>
              </a:rPr>
              <a:t>4</a:t>
            </a:r>
          </a:p>
        </p:txBody>
      </p:sp>
      <p:sp>
        <p:nvSpPr>
          <p:cNvPr id="13" name="Rectangle 12">
            <a:extLst>
              <a:ext uri="{FF2B5EF4-FFF2-40B4-BE49-F238E27FC236}">
                <a16:creationId xmlns:a16="http://schemas.microsoft.com/office/drawing/2014/main" id="{FB6B6217-63D8-44C1-C25C-9C544CBD23D4}"/>
              </a:ext>
            </a:extLst>
          </p:cNvPr>
          <p:cNvSpPr/>
          <p:nvPr/>
        </p:nvSpPr>
        <p:spPr>
          <a:xfrm>
            <a:off x="11384222" y="4307489"/>
            <a:ext cx="799825" cy="750907"/>
          </a:xfrm>
          <a:prstGeom prst="rect">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sz="2400" dirty="0">
                <a:latin typeface="Verdana Pro Cond Black" panose="020B0A06030504040204" pitchFamily="34" charset="0"/>
              </a:rPr>
              <a:t>5</a:t>
            </a:r>
          </a:p>
        </p:txBody>
      </p:sp>
      <p:sp>
        <p:nvSpPr>
          <p:cNvPr id="19" name="Title 2">
            <a:extLst>
              <a:ext uri="{FF2B5EF4-FFF2-40B4-BE49-F238E27FC236}">
                <a16:creationId xmlns:a16="http://schemas.microsoft.com/office/drawing/2014/main" id="{74D39FA3-F6C5-696A-3F37-09A32EDFC0FD}"/>
              </a:ext>
            </a:extLst>
          </p:cNvPr>
          <p:cNvSpPr txBox="1">
            <a:spLocks/>
          </p:cNvSpPr>
          <p:nvPr/>
        </p:nvSpPr>
        <p:spPr>
          <a:xfrm>
            <a:off x="6417654" y="378886"/>
            <a:ext cx="4367785" cy="676515"/>
          </a:xfrm>
          <a:prstGeom prst="rect">
            <a:avLst/>
          </a:prstGeom>
          <a:ln w="28575">
            <a:noFill/>
          </a:ln>
        </p:spPr>
        <p:txBody>
          <a:bodyPr anchor="ctr"/>
          <a:lstStyle>
            <a:lvl1pPr algn="ctr" defTabSz="914400" rtl="0" eaLnBrk="1" latinLnBrk="0" hangingPunct="1">
              <a:lnSpc>
                <a:spcPct val="90000"/>
              </a:lnSpc>
              <a:spcBef>
                <a:spcPct val="0"/>
              </a:spcBef>
              <a:buNone/>
              <a:defRPr sz="2400" kern="1200" cap="all" spc="100" baseline="0">
                <a:solidFill>
                  <a:schemeClr val="accent2"/>
                </a:solidFill>
                <a:latin typeface="+mj-lt"/>
                <a:ea typeface="+mj-ea"/>
                <a:cs typeface="+mj-cs"/>
              </a:defRPr>
            </a:lvl1pPr>
          </a:lstStyle>
          <a:p>
            <a:pPr algn="l"/>
            <a:r>
              <a:rPr lang="en-US" sz="5400" dirty="0">
                <a:solidFill>
                  <a:schemeClr val="accent1"/>
                </a:solidFill>
              </a:rPr>
              <a:t>CONCLUSION</a:t>
            </a:r>
          </a:p>
        </p:txBody>
      </p:sp>
      <p:pic>
        <p:nvPicPr>
          <p:cNvPr id="23" name="Picture 22">
            <a:extLst>
              <a:ext uri="{FF2B5EF4-FFF2-40B4-BE49-F238E27FC236}">
                <a16:creationId xmlns:a16="http://schemas.microsoft.com/office/drawing/2014/main" id="{85E03E1A-BE1F-9C93-2E0B-01C9B118CD32}"/>
              </a:ext>
            </a:extLst>
          </p:cNvPr>
          <p:cNvPicPr>
            <a:picLocks noChangeAspect="1"/>
          </p:cNvPicPr>
          <p:nvPr/>
        </p:nvPicPr>
        <p:blipFill>
          <a:blip r:embed="rId2"/>
          <a:srcRect l="10693" r="11340"/>
          <a:stretch/>
        </p:blipFill>
        <p:spPr>
          <a:xfrm>
            <a:off x="0" y="0"/>
            <a:ext cx="5346971" cy="6858000"/>
          </a:xfrm>
          <a:prstGeom prst="rect">
            <a:avLst/>
          </a:prstGeom>
        </p:spPr>
      </p:pic>
      <p:sp>
        <p:nvSpPr>
          <p:cNvPr id="24" name="Title 2">
            <a:extLst>
              <a:ext uri="{FF2B5EF4-FFF2-40B4-BE49-F238E27FC236}">
                <a16:creationId xmlns:a16="http://schemas.microsoft.com/office/drawing/2014/main" id="{40CD2B03-534C-9B5E-4CCD-188B391C4CF7}"/>
              </a:ext>
            </a:extLst>
          </p:cNvPr>
          <p:cNvSpPr txBox="1">
            <a:spLocks/>
          </p:cNvSpPr>
          <p:nvPr/>
        </p:nvSpPr>
        <p:spPr>
          <a:xfrm>
            <a:off x="12421195" y="3388307"/>
            <a:ext cx="6460567" cy="1577235"/>
          </a:xfrm>
          <a:prstGeom prst="rect">
            <a:avLst/>
          </a:prstGeom>
          <a:ln w="28575">
            <a:noFill/>
          </a:ln>
        </p:spPr>
        <p:txBody>
          <a:bodyPr anchor="ctr"/>
          <a:lstStyle>
            <a:lvl1pPr algn="ctr" defTabSz="914400" rtl="0" eaLnBrk="1" latinLnBrk="0" hangingPunct="1">
              <a:lnSpc>
                <a:spcPct val="90000"/>
              </a:lnSpc>
              <a:spcBef>
                <a:spcPct val="0"/>
              </a:spcBef>
              <a:buNone/>
              <a:defRPr sz="2400" kern="1200" cap="all" spc="100" baseline="0">
                <a:solidFill>
                  <a:schemeClr val="accent2"/>
                </a:solidFill>
                <a:latin typeface="+mj-lt"/>
                <a:ea typeface="+mj-ea"/>
                <a:cs typeface="+mj-cs"/>
              </a:defRPr>
            </a:lvl1pPr>
          </a:lstStyle>
          <a:p>
            <a:pPr>
              <a:lnSpc>
                <a:spcPct val="100000"/>
              </a:lnSpc>
            </a:pPr>
            <a:r>
              <a:rPr lang="en-US" sz="16600" dirty="0">
                <a:solidFill>
                  <a:schemeClr val="accent1"/>
                </a:solidFill>
              </a:rPr>
              <a:t>YOU</a:t>
            </a:r>
          </a:p>
        </p:txBody>
      </p:sp>
      <p:sp>
        <p:nvSpPr>
          <p:cNvPr id="25" name="Title 2">
            <a:extLst>
              <a:ext uri="{FF2B5EF4-FFF2-40B4-BE49-F238E27FC236}">
                <a16:creationId xmlns:a16="http://schemas.microsoft.com/office/drawing/2014/main" id="{5C4E870B-07BE-3545-9DF9-69121CC06ABD}"/>
              </a:ext>
            </a:extLst>
          </p:cNvPr>
          <p:cNvSpPr txBox="1">
            <a:spLocks/>
          </p:cNvSpPr>
          <p:nvPr/>
        </p:nvSpPr>
        <p:spPr>
          <a:xfrm>
            <a:off x="-8520283" y="868492"/>
            <a:ext cx="7195525" cy="3035645"/>
          </a:xfrm>
          <a:prstGeom prst="rect">
            <a:avLst/>
          </a:prstGeom>
          <a:ln w="28575">
            <a:noFill/>
          </a:ln>
        </p:spPr>
        <p:txBody>
          <a:bodyPr anchor="ctr"/>
          <a:lstStyle>
            <a:lvl1pPr algn="ctr" defTabSz="914400" rtl="0" eaLnBrk="1" latinLnBrk="0" hangingPunct="1">
              <a:lnSpc>
                <a:spcPct val="90000"/>
              </a:lnSpc>
              <a:spcBef>
                <a:spcPct val="0"/>
              </a:spcBef>
              <a:buNone/>
              <a:defRPr sz="2400" kern="1200" cap="all" spc="100" baseline="0">
                <a:solidFill>
                  <a:schemeClr val="accent2"/>
                </a:solidFill>
                <a:latin typeface="+mj-lt"/>
                <a:ea typeface="+mj-ea"/>
                <a:cs typeface="+mj-cs"/>
              </a:defRPr>
            </a:lvl1pPr>
          </a:lstStyle>
          <a:p>
            <a:pPr>
              <a:lnSpc>
                <a:spcPct val="100000"/>
              </a:lnSpc>
            </a:pPr>
            <a:r>
              <a:rPr lang="en-US" sz="16600" dirty="0">
                <a:solidFill>
                  <a:schemeClr val="accent1">
                    <a:lumMod val="10000"/>
                  </a:schemeClr>
                </a:solidFill>
              </a:rPr>
              <a:t>THANK </a:t>
            </a:r>
          </a:p>
        </p:txBody>
      </p:sp>
    </p:spTree>
    <p:extLst>
      <p:ext uri="{BB962C8B-B14F-4D97-AF65-F5344CB8AC3E}">
        <p14:creationId xmlns:p14="http://schemas.microsoft.com/office/powerpoint/2010/main" val="19819095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060">
            <a:alpha val="70000"/>
          </a:srgbClr>
        </a:solidFill>
        <a:effectLst/>
      </p:bgPr>
    </p:bg>
    <p:spTree>
      <p:nvGrpSpPr>
        <p:cNvPr id="1" name="">
          <a:extLst>
            <a:ext uri="{FF2B5EF4-FFF2-40B4-BE49-F238E27FC236}">
              <a16:creationId xmlns:a16="http://schemas.microsoft.com/office/drawing/2014/main" id="{6F9AA04B-46C9-6495-2A93-1C76034918CD}"/>
            </a:ext>
          </a:extLst>
        </p:cNvPr>
        <p:cNvGrpSpPr/>
        <p:nvPr/>
      </p:nvGrpSpPr>
      <p:grpSpPr>
        <a:xfrm>
          <a:off x="0" y="0"/>
          <a:ext cx="0" cy="0"/>
          <a:chOff x="0" y="0"/>
          <a:chExt cx="0" cy="0"/>
        </a:xfrm>
      </p:grpSpPr>
      <p:sp>
        <p:nvSpPr>
          <p:cNvPr id="14" name="Rectangle 13">
            <a:extLst>
              <a:ext uri="{FF2B5EF4-FFF2-40B4-BE49-F238E27FC236}">
                <a16:creationId xmlns:a16="http://schemas.microsoft.com/office/drawing/2014/main" id="{47CC6EBA-BF12-E656-DCF4-ADBC60B57992}"/>
              </a:ext>
            </a:extLst>
          </p:cNvPr>
          <p:cNvSpPr/>
          <p:nvPr/>
        </p:nvSpPr>
        <p:spPr>
          <a:xfrm>
            <a:off x="0" y="0"/>
            <a:ext cx="12192000" cy="3429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Title 2">
            <a:extLst>
              <a:ext uri="{FF2B5EF4-FFF2-40B4-BE49-F238E27FC236}">
                <a16:creationId xmlns:a16="http://schemas.microsoft.com/office/drawing/2014/main" id="{D0DA732B-512E-20FD-F204-298EE787C00E}"/>
              </a:ext>
            </a:extLst>
          </p:cNvPr>
          <p:cNvSpPr txBox="1">
            <a:spLocks/>
          </p:cNvSpPr>
          <p:nvPr/>
        </p:nvSpPr>
        <p:spPr>
          <a:xfrm>
            <a:off x="2865715" y="3388307"/>
            <a:ext cx="6460567" cy="1577235"/>
          </a:xfrm>
          <a:prstGeom prst="rect">
            <a:avLst/>
          </a:prstGeom>
          <a:ln w="28575">
            <a:noFill/>
          </a:ln>
        </p:spPr>
        <p:txBody>
          <a:bodyPr anchor="ctr"/>
          <a:lstStyle>
            <a:lvl1pPr algn="ctr" defTabSz="914400" rtl="0" eaLnBrk="1" latinLnBrk="0" hangingPunct="1">
              <a:lnSpc>
                <a:spcPct val="90000"/>
              </a:lnSpc>
              <a:spcBef>
                <a:spcPct val="0"/>
              </a:spcBef>
              <a:buNone/>
              <a:defRPr sz="2400" kern="1200" cap="all" spc="100" baseline="0">
                <a:solidFill>
                  <a:schemeClr val="accent2"/>
                </a:solidFill>
                <a:latin typeface="+mj-lt"/>
                <a:ea typeface="+mj-ea"/>
                <a:cs typeface="+mj-cs"/>
              </a:defRPr>
            </a:lvl1pPr>
          </a:lstStyle>
          <a:p>
            <a:pPr>
              <a:lnSpc>
                <a:spcPct val="100000"/>
              </a:lnSpc>
            </a:pPr>
            <a:r>
              <a:rPr lang="en-US" sz="16600" dirty="0">
                <a:solidFill>
                  <a:schemeClr val="accent1"/>
                </a:solidFill>
              </a:rPr>
              <a:t>YOU</a:t>
            </a:r>
          </a:p>
        </p:txBody>
      </p:sp>
      <p:sp>
        <p:nvSpPr>
          <p:cNvPr id="16" name="Title 2">
            <a:extLst>
              <a:ext uri="{FF2B5EF4-FFF2-40B4-BE49-F238E27FC236}">
                <a16:creationId xmlns:a16="http://schemas.microsoft.com/office/drawing/2014/main" id="{5A051661-1665-4C5D-6DAE-4679441D6A88}"/>
              </a:ext>
            </a:extLst>
          </p:cNvPr>
          <p:cNvSpPr txBox="1">
            <a:spLocks/>
          </p:cNvSpPr>
          <p:nvPr/>
        </p:nvSpPr>
        <p:spPr>
          <a:xfrm>
            <a:off x="2498237" y="868492"/>
            <a:ext cx="7195525" cy="3035645"/>
          </a:xfrm>
          <a:prstGeom prst="rect">
            <a:avLst/>
          </a:prstGeom>
          <a:ln w="28575">
            <a:noFill/>
          </a:ln>
        </p:spPr>
        <p:txBody>
          <a:bodyPr anchor="ctr"/>
          <a:lstStyle>
            <a:lvl1pPr algn="ctr" defTabSz="914400" rtl="0" eaLnBrk="1" latinLnBrk="0" hangingPunct="1">
              <a:lnSpc>
                <a:spcPct val="90000"/>
              </a:lnSpc>
              <a:spcBef>
                <a:spcPct val="0"/>
              </a:spcBef>
              <a:buNone/>
              <a:defRPr sz="2400" kern="1200" cap="all" spc="100" baseline="0">
                <a:solidFill>
                  <a:schemeClr val="accent2"/>
                </a:solidFill>
                <a:latin typeface="+mj-lt"/>
                <a:ea typeface="+mj-ea"/>
                <a:cs typeface="+mj-cs"/>
              </a:defRPr>
            </a:lvl1pPr>
          </a:lstStyle>
          <a:p>
            <a:pPr>
              <a:lnSpc>
                <a:spcPct val="100000"/>
              </a:lnSpc>
            </a:pPr>
            <a:r>
              <a:rPr lang="en-US" sz="16600" dirty="0">
                <a:solidFill>
                  <a:schemeClr val="accent1">
                    <a:lumMod val="10000"/>
                  </a:schemeClr>
                </a:solidFill>
              </a:rPr>
              <a:t>THANK </a:t>
            </a:r>
          </a:p>
        </p:txBody>
      </p:sp>
    </p:spTree>
    <p:extLst>
      <p:ext uri="{BB962C8B-B14F-4D97-AF65-F5344CB8AC3E}">
        <p14:creationId xmlns:p14="http://schemas.microsoft.com/office/powerpoint/2010/main" val="40464695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Custom">
  <a:themeElements>
    <a:clrScheme name="Custom 19">
      <a:dk1>
        <a:sysClr val="windowText" lastClr="000000"/>
      </a:dk1>
      <a:lt1>
        <a:sysClr val="window" lastClr="FFFFFF"/>
      </a:lt1>
      <a:dk2>
        <a:srgbClr val="44546A"/>
      </a:dk2>
      <a:lt2>
        <a:srgbClr val="E7E6E6"/>
      </a:lt2>
      <a:accent1>
        <a:srgbClr val="B4D0E9"/>
      </a:accent1>
      <a:accent2>
        <a:srgbClr val="476977"/>
      </a:accent2>
      <a:accent3>
        <a:srgbClr val="79BBE9"/>
      </a:accent3>
      <a:accent4>
        <a:srgbClr val="6B8043"/>
      </a:accent4>
      <a:accent5>
        <a:srgbClr val="9ACF21"/>
      </a:accent5>
      <a:accent6>
        <a:srgbClr val="CFDCA5"/>
      </a:accent6>
      <a:hlink>
        <a:srgbClr val="0563C1"/>
      </a:hlink>
      <a:folHlink>
        <a:srgbClr val="954F72"/>
      </a:folHlink>
    </a:clrScheme>
    <a:fontScheme name="Custom 26">
      <a:majorFont>
        <a:latin typeface="Tenorite Bold"/>
        <a:ea typeface=""/>
        <a:cs typeface=""/>
      </a:majorFont>
      <a:minorFont>
        <a:latin typeface="Tenorite "/>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6411175_Win32_SL_V6" id="{2596AF0E-92BF-4F5A-A2A1-B1C9D33CD0CE}" vid="{0709752F-9199-467A-B305-5274ECB683C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5AD180A-D253-4F84-BD24-8EE736E655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9424615-5FE5-4F43-AE24-3BC9A0532687}">
  <ds:schemaRefs>
    <ds:schemaRef ds:uri="http://schemas.microsoft.com/sharepoint/v3/contenttype/forms"/>
  </ds:schemaRefs>
</ds:datastoreItem>
</file>

<file path=customXml/itemProps3.xml><?xml version="1.0" encoding="utf-8"?>
<ds:datastoreItem xmlns:ds="http://schemas.openxmlformats.org/officeDocument/2006/customXml" ds:itemID="{AF19A644-6410-4EC7-894C-877E70305DFF}">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Verdant pitch deck</Template>
  <TotalTime>449</TotalTime>
  <Words>553</Words>
  <Application>Microsoft Office PowerPoint</Application>
  <PresentationFormat>Widescreen</PresentationFormat>
  <Paragraphs>93</Paragraphs>
  <Slides>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8</vt:i4>
      </vt:variant>
    </vt:vector>
  </HeadingPairs>
  <TitlesOfParts>
    <vt:vector size="18" baseType="lpstr">
      <vt:lpstr>Arial</vt:lpstr>
      <vt:lpstr>Avenir Next LT Pro Demi</vt:lpstr>
      <vt:lpstr>Bierstadt Display</vt:lpstr>
      <vt:lpstr>Calibri</vt:lpstr>
      <vt:lpstr>Courier New</vt:lpstr>
      <vt:lpstr>Tenorite </vt:lpstr>
      <vt:lpstr>Tenorite Bold</vt:lpstr>
      <vt:lpstr>Tw Cen MT</vt:lpstr>
      <vt:lpstr>Verdana Pro Cond Black</vt:lpstr>
      <vt:lpstr>Custom</vt:lpstr>
      <vt:lpstr>PowerPoint Presentation</vt:lpstr>
      <vt:lpstr>CONTENTS</vt:lpstr>
      <vt:lpstr>Introduction</vt:lpstr>
      <vt:lpstr>architecture</vt:lpstr>
      <vt:lpstr>Steps to Connect to a Database</vt:lpstr>
      <vt:lpstr>Types of Statements</vt:lpstr>
      <vt:lpstr>PowerPoint Presentation</vt:lpstr>
      <vt:lpstr>PowerPoint Presentation</vt:lpstr>
    </vt:vector>
  </TitlesOfParts>
  <Company>Capgemini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Minhaz, M. Aftab</dc:creator>
  <cp:lastModifiedBy>Aftab Minhaz</cp:lastModifiedBy>
  <cp:revision>24</cp:revision>
  <dcterms:created xsi:type="dcterms:W3CDTF">2024-11-16T06:51:41Z</dcterms:created>
  <dcterms:modified xsi:type="dcterms:W3CDTF">2024-11-17T20:12:09Z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